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1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E5DC"/>
    <a:srgbClr val="4FD1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76" d="100"/>
          <a:sy n="76" d="100"/>
        </p:scale>
        <p:origin x="-102" y="-4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3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AE164F-4D42-4C77-A5B4-64D93314A6C7}" type="doc">
      <dgm:prSet loTypeId="urn:microsoft.com/office/officeart/2008/layout/VerticalCurvedList#1" loCatId="list" qsTypeId="urn:microsoft.com/office/officeart/2005/8/quickstyle/simple1#43" qsCatId="simple" csTypeId="urn:microsoft.com/office/officeart/2005/8/colors/accent1_2#3" csCatId="accent1" phldr="1"/>
      <dgm:spPr/>
      <dgm:t>
        <a:bodyPr/>
        <a:lstStyle/>
        <a:p>
          <a:endParaRPr lang="zh-CN" altLang="en-US"/>
        </a:p>
      </dgm:t>
    </dgm:pt>
    <dgm:pt modelId="{713EE9EA-794B-49EF-B633-5E3D326E623C}">
      <dgm:prSet phldrT="[文本]" custT="1"/>
      <dgm:spPr>
        <a:solidFill>
          <a:srgbClr val="9CE5DC"/>
        </a:solidFill>
      </dgm:spPr>
      <dgm:t>
        <a:bodyPr/>
        <a:lstStyle/>
        <a:p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gm:t>
    </dgm:pt>
    <dgm:pt modelId="{C65F647C-38FA-4993-9ACA-C849B065A2A3}" cxnId="{7829191D-774B-41DD-B4BA-8A016560ADCB}" type="parTrans">
      <dgm:prSet/>
      <dgm:spPr/>
      <dgm:t>
        <a:bodyPr/>
        <a:lstStyle/>
        <a:p>
          <a:endParaRPr lang="zh-CN" altLang="en-US"/>
        </a:p>
      </dgm:t>
    </dgm:pt>
    <dgm:pt modelId="{F02528A8-C22D-4478-9DD6-79B0853B24D8}" cxnId="{7829191D-774B-41DD-B4BA-8A016560ADCB}" type="sibTrans">
      <dgm:prSet/>
      <dgm:spPr>
        <a:ln>
          <a:solidFill>
            <a:srgbClr val="4FD1C2"/>
          </a:solidFill>
        </a:ln>
      </dgm:spPr>
      <dgm:t>
        <a:bodyPr/>
        <a:lstStyle/>
        <a:p>
          <a:endParaRPr lang="zh-CN" altLang="en-US"/>
        </a:p>
      </dgm:t>
    </dgm:pt>
    <dgm:pt modelId="{990B4809-FA8D-4A4D-89A0-E0E2FEDAA5EB}">
      <dgm:prSet phldrT="[文本]" custT="1"/>
      <dgm:spPr>
        <a:solidFill>
          <a:srgbClr val="9CE5DC"/>
        </a:solidFill>
      </dgm:spPr>
      <dgm:t>
        <a:bodyPr/>
        <a:lstStyle/>
        <a:p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gm:t>
    </dgm:pt>
    <dgm:pt modelId="{3BBF90A4-5195-41E9-9B57-C84D57042C12}" cxnId="{63D18427-650B-4A8A-BD42-A49A34FE0652}" type="parTrans">
      <dgm:prSet/>
      <dgm:spPr/>
      <dgm:t>
        <a:bodyPr/>
        <a:lstStyle/>
        <a:p>
          <a:endParaRPr lang="zh-CN" altLang="en-US"/>
        </a:p>
      </dgm:t>
    </dgm:pt>
    <dgm:pt modelId="{8B6CD1B5-130B-4D67-9226-366D30CA53F2}" cxnId="{63D18427-650B-4A8A-BD42-A49A34FE0652}" type="sibTrans">
      <dgm:prSet/>
      <dgm:spPr/>
      <dgm:t>
        <a:bodyPr/>
        <a:lstStyle/>
        <a:p>
          <a:endParaRPr lang="zh-CN" altLang="en-US"/>
        </a:p>
      </dgm:t>
    </dgm:pt>
    <dgm:pt modelId="{A454816A-320C-46EF-8656-F4A486DF6594}">
      <dgm:prSet phldrT="[文本]" custT="1"/>
      <dgm:spPr>
        <a:solidFill>
          <a:srgbClr val="9CE5DC"/>
        </a:solidFill>
      </dgm:spPr>
      <dgm:t>
        <a:bodyPr/>
        <a:lstStyle/>
        <a:p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gm:t>
    </dgm:pt>
    <dgm:pt modelId="{C965FDE3-14C7-46A4-9DBF-9306B3B966B1}" cxnId="{6562B7F0-F5FD-441C-B9CC-F9710213DD1A}" type="parTrans">
      <dgm:prSet/>
      <dgm:spPr/>
      <dgm:t>
        <a:bodyPr/>
        <a:lstStyle/>
        <a:p>
          <a:endParaRPr lang="zh-CN" altLang="en-US"/>
        </a:p>
      </dgm:t>
    </dgm:pt>
    <dgm:pt modelId="{9ED4AE5F-C1C1-4754-BCB2-46DAB96EE35E}" cxnId="{6562B7F0-F5FD-441C-B9CC-F9710213DD1A}" type="sibTrans">
      <dgm:prSet/>
      <dgm:spPr/>
      <dgm:t>
        <a:bodyPr/>
        <a:lstStyle/>
        <a:p>
          <a:endParaRPr lang="zh-CN" altLang="en-US"/>
        </a:p>
      </dgm:t>
    </dgm:pt>
    <dgm:pt modelId="{F79A52AD-D199-4717-81C8-0C0272B2C341}" type="pres">
      <dgm:prSet presAssocID="{D0AE164F-4D42-4C77-A5B4-64D93314A6C7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E290C57A-9C28-4CC0-B087-21C2176DAE3B}" type="pres">
      <dgm:prSet presAssocID="{D0AE164F-4D42-4C77-A5B4-64D93314A6C7}" presName="Name1" presStyleCnt="0"/>
      <dgm:spPr/>
    </dgm:pt>
    <dgm:pt modelId="{79FE9C75-7F0F-4B1B-82A6-7242477FF1A9}" type="pres">
      <dgm:prSet presAssocID="{D0AE164F-4D42-4C77-A5B4-64D93314A6C7}" presName="cycle" presStyleCnt="0"/>
      <dgm:spPr/>
    </dgm:pt>
    <dgm:pt modelId="{F66DC6A3-25F3-43E8-9815-83A0BBC804DB}" type="pres">
      <dgm:prSet presAssocID="{D0AE164F-4D42-4C77-A5B4-64D93314A6C7}" presName="srcNode" presStyleLbl="node1" presStyleIdx="0" presStyleCnt="3"/>
      <dgm:spPr/>
    </dgm:pt>
    <dgm:pt modelId="{520A1855-5DE9-4989-A460-7FE09FA1D1A4}" type="pres">
      <dgm:prSet presAssocID="{D0AE164F-4D42-4C77-A5B4-64D93314A6C7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51B804A7-45F8-4388-8600-70A2DFD7C483}" type="pres">
      <dgm:prSet presAssocID="{D0AE164F-4D42-4C77-A5B4-64D93314A6C7}" presName="extraNode" presStyleLbl="node1" presStyleIdx="0" presStyleCnt="3"/>
      <dgm:spPr/>
    </dgm:pt>
    <dgm:pt modelId="{FA155F37-FD36-43FB-8DAF-F0F2CA225D87}" type="pres">
      <dgm:prSet presAssocID="{D0AE164F-4D42-4C77-A5B4-64D93314A6C7}" presName="dstNode" presStyleLbl="node1" presStyleIdx="0" presStyleCnt="3"/>
      <dgm:spPr/>
    </dgm:pt>
    <dgm:pt modelId="{54658061-6EF3-416A-88DA-14109B0DFC79}" type="pres">
      <dgm:prSet presAssocID="{713EE9EA-794B-49EF-B633-5E3D326E623C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2EBF965-AF0B-46A7-AE52-D2939F00F68C}" type="pres">
      <dgm:prSet presAssocID="{713EE9EA-794B-49EF-B633-5E3D326E623C}" presName="accent_1" presStyleCnt="0"/>
      <dgm:spPr/>
    </dgm:pt>
    <dgm:pt modelId="{0DDE0DE3-44A0-4E17-AA22-E7161EF5A227}" type="pres">
      <dgm:prSet presAssocID="{713EE9EA-794B-49EF-B633-5E3D326E623C}" presName="accentRepeatNode" presStyleLbl="solidFgAcc1" presStyleIdx="0" presStyleCnt="3"/>
      <dgm:spPr>
        <a:ln>
          <a:solidFill>
            <a:srgbClr val="4FD1C2"/>
          </a:solidFill>
        </a:ln>
      </dgm:spPr>
    </dgm:pt>
    <dgm:pt modelId="{AC8A9565-EFB5-46B4-A765-01323744E780}" type="pres">
      <dgm:prSet presAssocID="{990B4809-FA8D-4A4D-89A0-E0E2FEDAA5EB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3827C4B-6A83-4874-A47E-072F25457FCD}" type="pres">
      <dgm:prSet presAssocID="{990B4809-FA8D-4A4D-89A0-E0E2FEDAA5EB}" presName="accent_2" presStyleCnt="0"/>
      <dgm:spPr/>
    </dgm:pt>
    <dgm:pt modelId="{DDC57B51-151C-455D-9FBB-113F404816E8}" type="pres">
      <dgm:prSet presAssocID="{990B4809-FA8D-4A4D-89A0-E0E2FEDAA5EB}" presName="accentRepeatNode" presStyleLbl="solidFgAcc1" presStyleIdx="1" presStyleCnt="3"/>
      <dgm:spPr>
        <a:ln>
          <a:solidFill>
            <a:srgbClr val="4FD1C2"/>
          </a:solidFill>
        </a:ln>
      </dgm:spPr>
    </dgm:pt>
    <dgm:pt modelId="{CD658195-25D0-4C94-BB93-278CCFADE067}" type="pres">
      <dgm:prSet presAssocID="{A454816A-320C-46EF-8656-F4A486DF6594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828FA8B-CBDF-4B17-AC00-FD1B27E4EECF}" type="pres">
      <dgm:prSet presAssocID="{A454816A-320C-46EF-8656-F4A486DF6594}" presName="accent_3" presStyleCnt="0"/>
      <dgm:spPr/>
    </dgm:pt>
    <dgm:pt modelId="{770291DB-C0B0-4BCE-AAA6-67EA194991D5}" type="pres">
      <dgm:prSet presAssocID="{A454816A-320C-46EF-8656-F4A486DF6594}" presName="accentRepeatNode" presStyleLbl="solidFgAcc1" presStyleIdx="2" presStyleCnt="3"/>
      <dgm:spPr>
        <a:ln>
          <a:solidFill>
            <a:srgbClr val="4FD1C2"/>
          </a:solidFill>
        </a:ln>
      </dgm:spPr>
    </dgm:pt>
  </dgm:ptLst>
  <dgm:cxnLst>
    <dgm:cxn modelId="{7829191D-774B-41DD-B4BA-8A016560ADCB}" srcId="{D0AE164F-4D42-4C77-A5B4-64D93314A6C7}" destId="{713EE9EA-794B-49EF-B633-5E3D326E623C}" srcOrd="0" destOrd="0" parTransId="{C65F647C-38FA-4993-9ACA-C849B065A2A3}" sibTransId="{F02528A8-C22D-4478-9DD6-79B0853B24D8}"/>
    <dgm:cxn modelId="{D6B86B74-DB6B-4092-90BE-B8C84E170D42}" type="presOf" srcId="{990B4809-FA8D-4A4D-89A0-E0E2FEDAA5EB}" destId="{AC8A9565-EFB5-46B4-A765-01323744E780}" srcOrd="0" destOrd="0" presId="urn:microsoft.com/office/officeart/2008/layout/VerticalCurvedList#1"/>
    <dgm:cxn modelId="{6562B7F0-F5FD-441C-B9CC-F9710213DD1A}" srcId="{D0AE164F-4D42-4C77-A5B4-64D93314A6C7}" destId="{A454816A-320C-46EF-8656-F4A486DF6594}" srcOrd="2" destOrd="0" parTransId="{C965FDE3-14C7-46A4-9DBF-9306B3B966B1}" sibTransId="{9ED4AE5F-C1C1-4754-BCB2-46DAB96EE35E}"/>
    <dgm:cxn modelId="{057FEDEF-4A4A-47E0-A378-0ADBB99C3854}" type="presOf" srcId="{A454816A-320C-46EF-8656-F4A486DF6594}" destId="{CD658195-25D0-4C94-BB93-278CCFADE067}" srcOrd="0" destOrd="0" presId="urn:microsoft.com/office/officeart/2008/layout/VerticalCurvedList#1"/>
    <dgm:cxn modelId="{54E163CB-98D1-489B-841B-3A56E4F31086}" type="presOf" srcId="{D0AE164F-4D42-4C77-A5B4-64D93314A6C7}" destId="{F79A52AD-D199-4717-81C8-0C0272B2C341}" srcOrd="0" destOrd="0" presId="urn:microsoft.com/office/officeart/2008/layout/VerticalCurvedList#1"/>
    <dgm:cxn modelId="{6CAA2215-9ADB-4243-95F0-8DB91C692ED4}" type="presOf" srcId="{F02528A8-C22D-4478-9DD6-79B0853B24D8}" destId="{520A1855-5DE9-4989-A460-7FE09FA1D1A4}" srcOrd="0" destOrd="0" presId="urn:microsoft.com/office/officeart/2008/layout/VerticalCurvedList#1"/>
    <dgm:cxn modelId="{AC6F0013-73F5-48CD-98F6-A4A89C69E960}" type="presOf" srcId="{713EE9EA-794B-49EF-B633-5E3D326E623C}" destId="{54658061-6EF3-416A-88DA-14109B0DFC79}" srcOrd="0" destOrd="0" presId="urn:microsoft.com/office/officeart/2008/layout/VerticalCurvedList#1"/>
    <dgm:cxn modelId="{63D18427-650B-4A8A-BD42-A49A34FE0652}" srcId="{D0AE164F-4D42-4C77-A5B4-64D93314A6C7}" destId="{990B4809-FA8D-4A4D-89A0-E0E2FEDAA5EB}" srcOrd="1" destOrd="0" parTransId="{3BBF90A4-5195-41E9-9B57-C84D57042C12}" sibTransId="{8B6CD1B5-130B-4D67-9226-366D30CA53F2}"/>
    <dgm:cxn modelId="{85A3F86C-587F-4074-AFFF-74D756061897}" type="presParOf" srcId="{F79A52AD-D199-4717-81C8-0C0272B2C341}" destId="{E290C57A-9C28-4CC0-B087-21C2176DAE3B}" srcOrd="0" destOrd="0" presId="urn:microsoft.com/office/officeart/2008/layout/VerticalCurvedList#1"/>
    <dgm:cxn modelId="{2323713C-A6C4-42A1-8895-9B3BF0CC608A}" type="presParOf" srcId="{E290C57A-9C28-4CC0-B087-21C2176DAE3B}" destId="{79FE9C75-7F0F-4B1B-82A6-7242477FF1A9}" srcOrd="0" destOrd="0" presId="urn:microsoft.com/office/officeart/2008/layout/VerticalCurvedList#1"/>
    <dgm:cxn modelId="{B231C898-D755-4796-9999-E92F10F9669B}" type="presParOf" srcId="{79FE9C75-7F0F-4B1B-82A6-7242477FF1A9}" destId="{F66DC6A3-25F3-43E8-9815-83A0BBC804DB}" srcOrd="0" destOrd="0" presId="urn:microsoft.com/office/officeart/2008/layout/VerticalCurvedList#1"/>
    <dgm:cxn modelId="{33A247DA-767A-4AEA-AAFD-C323BE2DDD53}" type="presParOf" srcId="{79FE9C75-7F0F-4B1B-82A6-7242477FF1A9}" destId="{520A1855-5DE9-4989-A460-7FE09FA1D1A4}" srcOrd="1" destOrd="0" presId="urn:microsoft.com/office/officeart/2008/layout/VerticalCurvedList#1"/>
    <dgm:cxn modelId="{FF8A4269-AA24-4111-AC9A-3C076C0AC5EA}" type="presParOf" srcId="{79FE9C75-7F0F-4B1B-82A6-7242477FF1A9}" destId="{51B804A7-45F8-4388-8600-70A2DFD7C483}" srcOrd="2" destOrd="0" presId="urn:microsoft.com/office/officeart/2008/layout/VerticalCurvedList#1"/>
    <dgm:cxn modelId="{4E6C8060-A8FF-4AF4-9BE8-E2B12728DB5C}" type="presParOf" srcId="{79FE9C75-7F0F-4B1B-82A6-7242477FF1A9}" destId="{FA155F37-FD36-43FB-8DAF-F0F2CA225D87}" srcOrd="3" destOrd="0" presId="urn:microsoft.com/office/officeart/2008/layout/VerticalCurvedList#1"/>
    <dgm:cxn modelId="{FC821752-D51E-4622-BD96-E00C38DBB591}" type="presParOf" srcId="{E290C57A-9C28-4CC0-B087-21C2176DAE3B}" destId="{54658061-6EF3-416A-88DA-14109B0DFC79}" srcOrd="1" destOrd="0" presId="urn:microsoft.com/office/officeart/2008/layout/VerticalCurvedList#1"/>
    <dgm:cxn modelId="{7A9D8614-054B-4FC4-B06C-D77D0821F7B0}" type="presParOf" srcId="{E290C57A-9C28-4CC0-B087-21C2176DAE3B}" destId="{F2EBF965-AF0B-46A7-AE52-D2939F00F68C}" srcOrd="2" destOrd="0" presId="urn:microsoft.com/office/officeart/2008/layout/VerticalCurvedList#1"/>
    <dgm:cxn modelId="{66E6F3F6-A5FC-4A79-98E9-F391E8BC5695}" type="presParOf" srcId="{F2EBF965-AF0B-46A7-AE52-D2939F00F68C}" destId="{0DDE0DE3-44A0-4E17-AA22-E7161EF5A227}" srcOrd="0" destOrd="0" presId="urn:microsoft.com/office/officeart/2008/layout/VerticalCurvedList#1"/>
    <dgm:cxn modelId="{DEAA1354-CA59-4A71-BA4D-A4333C26131C}" type="presParOf" srcId="{E290C57A-9C28-4CC0-B087-21C2176DAE3B}" destId="{AC8A9565-EFB5-46B4-A765-01323744E780}" srcOrd="3" destOrd="0" presId="urn:microsoft.com/office/officeart/2008/layout/VerticalCurvedList#1"/>
    <dgm:cxn modelId="{1B493415-3AC1-41F0-9927-919A775D301B}" type="presParOf" srcId="{E290C57A-9C28-4CC0-B087-21C2176DAE3B}" destId="{A3827C4B-6A83-4874-A47E-072F25457FCD}" srcOrd="4" destOrd="0" presId="urn:microsoft.com/office/officeart/2008/layout/VerticalCurvedList#1"/>
    <dgm:cxn modelId="{563084DF-3199-4906-B769-3F4AF83B6C42}" type="presParOf" srcId="{A3827C4B-6A83-4874-A47E-072F25457FCD}" destId="{DDC57B51-151C-455D-9FBB-113F404816E8}" srcOrd="0" destOrd="0" presId="urn:microsoft.com/office/officeart/2008/layout/VerticalCurvedList#1"/>
    <dgm:cxn modelId="{68C40B3A-7373-4CB0-BB61-DA0834DA37D6}" type="presParOf" srcId="{E290C57A-9C28-4CC0-B087-21C2176DAE3B}" destId="{CD658195-25D0-4C94-BB93-278CCFADE067}" srcOrd="5" destOrd="0" presId="urn:microsoft.com/office/officeart/2008/layout/VerticalCurvedList#1"/>
    <dgm:cxn modelId="{79D8E461-F850-4487-9402-1B9DD10CF43E}" type="presParOf" srcId="{E290C57A-9C28-4CC0-B087-21C2176DAE3B}" destId="{3828FA8B-CBDF-4B17-AC00-FD1B27E4EECF}" srcOrd="6" destOrd="0" presId="urn:microsoft.com/office/officeart/2008/layout/VerticalCurvedList#1"/>
    <dgm:cxn modelId="{E37DB6F2-8602-409A-89A5-B196C7973C97}" type="presParOf" srcId="{3828FA8B-CBDF-4B17-AC00-FD1B27E4EECF}" destId="{770291DB-C0B0-4BCE-AAA6-67EA194991D5}" srcOrd="0" destOrd="0" presId="urn:microsoft.com/office/officeart/2008/layout/VerticalCurvedList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6733057" cy="4068888"/>
        <a:chOff x="0" y="0"/>
        <a:chExt cx="6733057" cy="4068888"/>
      </a:xfrm>
    </dsp:grpSpPr>
    <dsp:sp>
      <dsp:nvSpPr>
        <dsp:cNvPr id="4" name="空心弧 3"/>
        <dsp:cNvSpPr/>
      </dsp:nvSpPr>
      <dsp:spPr bwMode="white">
        <a:xfrm>
          <a:off x="-4557202" y="-717849"/>
          <a:ext cx="5504585" cy="5504585"/>
        </a:xfrm>
        <a:prstGeom prst="blockArc">
          <a:avLst>
            <a:gd name="adj1" fmla="val 18900000"/>
            <a:gd name="adj2" fmla="val 2700000"/>
            <a:gd name="adj3" fmla="val 329"/>
          </a:avLst>
        </a:prstGeom>
        <a:ln>
          <a:solidFill>
            <a:srgbClr val="4FD1C2"/>
          </a:solidFill>
        </a:ln>
      </dsp:spPr>
      <dsp:style>
        <a:lnRef idx="2">
          <a:schemeClr val="accent1">
            <a:shade val="60000"/>
          </a:schemeClr>
        </a:lnRef>
        <a:fillRef idx="0">
          <a:schemeClr val="accent1"/>
        </a:fillRef>
        <a:effectRef idx="0">
          <a:scrgbClr r="0" g="0" b="0"/>
        </a:effectRef>
        <a:fontRef idx="minor"/>
      </dsp:style>
      <dsp:txXfrm>
        <a:off x="-4557202" y="-717849"/>
        <a:ext cx="5504585" cy="5504585"/>
      </dsp:txXfrm>
    </dsp:sp>
    <dsp:sp>
      <dsp:nvSpPr>
        <dsp:cNvPr id="7" name="矩形 6"/>
        <dsp:cNvSpPr/>
      </dsp:nvSpPr>
      <dsp:spPr bwMode="white">
        <a:xfrm>
          <a:off x="620912" y="406889"/>
          <a:ext cx="6112145" cy="813778"/>
        </a:xfrm>
        <a:prstGeom prst="rect">
          <a:avLst/>
        </a:prstGeom>
        <a:solidFill>
          <a:srgbClr val="9CE5DC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645935" tIns="35560" rIns="35560" bIns="3556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sp:txBody>
      <dsp:txXfrm>
        <a:off x="620912" y="406889"/>
        <a:ext cx="6112145" cy="813778"/>
      </dsp:txXfrm>
    </dsp:sp>
    <dsp:sp>
      <dsp:nvSpPr>
        <dsp:cNvPr id="8" name="椭圆 7"/>
        <dsp:cNvSpPr/>
      </dsp:nvSpPr>
      <dsp:spPr bwMode="white">
        <a:xfrm>
          <a:off x="112301" y="305167"/>
          <a:ext cx="1017222" cy="1017222"/>
        </a:xfrm>
        <a:prstGeom prst="ellipse">
          <a:avLst/>
        </a:prstGeom>
        <a:ln>
          <a:solidFill>
            <a:srgbClr val="4FD1C2"/>
          </a:solidFill>
        </a:ln>
      </dsp:spPr>
      <dsp:style>
        <a:lnRef idx="2">
          <a:schemeClr val="accent1"/>
        </a:lnRef>
        <a:fillRef idx="1">
          <a:schemeClr val="lt1"/>
        </a:fillRef>
        <a:effectRef idx="0">
          <a:scrgbClr r="0" g="0" b="0"/>
        </a:effectRef>
        <a:fontRef idx="minor"/>
      </dsp:style>
      <dsp:txXfrm>
        <a:off x="112301" y="305167"/>
        <a:ext cx="1017222" cy="1017222"/>
      </dsp:txXfrm>
    </dsp:sp>
    <dsp:sp>
      <dsp:nvSpPr>
        <dsp:cNvPr id="9" name="矩形 8"/>
        <dsp:cNvSpPr/>
      </dsp:nvSpPr>
      <dsp:spPr bwMode="white">
        <a:xfrm>
          <a:off x="916720" y="1627555"/>
          <a:ext cx="5816337" cy="813778"/>
        </a:xfrm>
        <a:prstGeom prst="rect">
          <a:avLst/>
        </a:prstGeom>
        <a:solidFill>
          <a:srgbClr val="9CE5DC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645935" tIns="35560" rIns="35560" bIns="3556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sp:txBody>
      <dsp:txXfrm>
        <a:off x="916720" y="1627555"/>
        <a:ext cx="5816337" cy="813778"/>
      </dsp:txXfrm>
    </dsp:sp>
    <dsp:sp>
      <dsp:nvSpPr>
        <dsp:cNvPr id="10" name="椭圆 9"/>
        <dsp:cNvSpPr/>
      </dsp:nvSpPr>
      <dsp:spPr bwMode="white">
        <a:xfrm>
          <a:off x="408109" y="1525833"/>
          <a:ext cx="1017222" cy="1017222"/>
        </a:xfrm>
        <a:prstGeom prst="ellipse">
          <a:avLst/>
        </a:prstGeom>
        <a:ln>
          <a:solidFill>
            <a:srgbClr val="4FD1C2"/>
          </a:solidFill>
        </a:ln>
      </dsp:spPr>
      <dsp:style>
        <a:lnRef idx="2">
          <a:schemeClr val="accent1"/>
        </a:lnRef>
        <a:fillRef idx="1">
          <a:schemeClr val="lt1"/>
        </a:fillRef>
        <a:effectRef idx="0">
          <a:scrgbClr r="0" g="0" b="0"/>
        </a:effectRef>
        <a:fontRef idx="minor"/>
      </dsp:style>
      <dsp:txXfrm>
        <a:off x="408109" y="1525833"/>
        <a:ext cx="1017222" cy="1017222"/>
      </dsp:txXfrm>
    </dsp:sp>
    <dsp:sp>
      <dsp:nvSpPr>
        <dsp:cNvPr id="11" name="矩形 10"/>
        <dsp:cNvSpPr/>
      </dsp:nvSpPr>
      <dsp:spPr bwMode="white">
        <a:xfrm>
          <a:off x="620912" y="2848222"/>
          <a:ext cx="6112145" cy="813778"/>
        </a:xfrm>
        <a:prstGeom prst="rect">
          <a:avLst/>
        </a:prstGeom>
        <a:solidFill>
          <a:srgbClr val="9CE5DC"/>
        </a:solidFill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Body>
        <a:bodyPr lIns="645935" tIns="35560" rIns="35560" bIns="3556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rPr>
            <a:t>在此输入您的内容，进行编辑。在此输入您的内容，进行编辑。</a:t>
          </a:r>
        </a:p>
      </dsp:txBody>
      <dsp:txXfrm>
        <a:off x="620912" y="2848222"/>
        <a:ext cx="6112145" cy="813778"/>
      </dsp:txXfrm>
    </dsp:sp>
    <dsp:sp>
      <dsp:nvSpPr>
        <dsp:cNvPr id="12" name="椭圆 11"/>
        <dsp:cNvSpPr/>
      </dsp:nvSpPr>
      <dsp:spPr bwMode="white">
        <a:xfrm>
          <a:off x="112301" y="2746499"/>
          <a:ext cx="1017222" cy="1017222"/>
        </a:xfrm>
        <a:prstGeom prst="ellipse">
          <a:avLst/>
        </a:prstGeom>
        <a:ln>
          <a:solidFill>
            <a:srgbClr val="4FD1C2"/>
          </a:solidFill>
        </a:ln>
      </dsp:spPr>
      <dsp:style>
        <a:lnRef idx="2">
          <a:schemeClr val="accent1"/>
        </a:lnRef>
        <a:fillRef idx="1">
          <a:schemeClr val="lt1"/>
        </a:fillRef>
        <a:effectRef idx="0">
          <a:scrgbClr r="0" g="0" b="0"/>
        </a:effectRef>
        <a:fontRef idx="minor"/>
      </dsp:style>
      <dsp:txXfrm>
        <a:off x="112301" y="2746499"/>
        <a:ext cx="1017222" cy="1017222"/>
      </dsp:txXfrm>
    </dsp:sp>
    <dsp:sp>
      <dsp:nvSpPr>
        <dsp:cNvPr id="3" name="矩形 2" hidden="1"/>
        <dsp:cNvSpPr/>
      </dsp:nvSpPr>
      <dsp:spPr bwMode="white">
        <a:xfrm>
          <a:off x="110528" y="83007"/>
          <a:ext cx="36000" cy="36000"/>
        </a:xfrm>
        <a:prstGeom prst="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110528" y="83007"/>
        <a:ext cx="36000" cy="36000"/>
      </dsp:txXfrm>
    </dsp:sp>
    <dsp:sp>
      <dsp:nvSpPr>
        <dsp:cNvPr id="5" name="矩形 4" hidden="1"/>
        <dsp:cNvSpPr/>
      </dsp:nvSpPr>
      <dsp:spPr bwMode="white">
        <a:xfrm>
          <a:off x="911383" y="2016444"/>
          <a:ext cx="36000" cy="36000"/>
        </a:xfrm>
        <a:prstGeom prst="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911383" y="2016444"/>
        <a:ext cx="36000" cy="36000"/>
      </dsp:txXfrm>
    </dsp:sp>
    <dsp:sp>
      <dsp:nvSpPr>
        <dsp:cNvPr id="6" name="矩形 5" hidden="1"/>
        <dsp:cNvSpPr/>
      </dsp:nvSpPr>
      <dsp:spPr bwMode="white">
        <a:xfrm>
          <a:off x="110528" y="3949881"/>
          <a:ext cx="36000" cy="36000"/>
        </a:xfrm>
        <a:prstGeom prst="rect">
          <a:avLst/>
        </a:prstGeom>
      </dsp:spPr>
      <dsp:style>
        <a:lnRef idx="2">
          <a:schemeClr val="lt1"/>
        </a:lnRef>
        <a:fillRef idx="1">
          <a:schemeClr val="accent1"/>
        </a:fillRef>
        <a:effectRef idx="0">
          <a:scrgbClr r="0" g="0" b="0"/>
        </a:effectRef>
        <a:fontRef idx="minor">
          <a:schemeClr val="lt1"/>
        </a:fontRef>
      </dsp:style>
      <dsp:txXfrm>
        <a:off x="110528" y="3949881"/>
        <a:ext cx="36000" cy="36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#1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srcNode" val="srcNode"/>
            <dgm:param type="dstNode" val="dstNode"/>
            <dgm:param type="endSty" val="noArr"/>
            <dgm:param type="connRout" val="curve"/>
            <dgm:param type="begPts" val="ctr"/>
            <dgm:param type="endPts" val="ct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4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BFE71-5FC4-4E95-9DEA-A588BA8BC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A9E583-7994-4BCF-B2E3-7BC1BB29A9A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E8482-BBF9-4239-B03E-16E9138565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45048-5312-49C1-996E-988DBA6F24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6" Type="http://schemas.microsoft.com/office/2007/relationships/media" Target="../media/media1.mp3"/><Relationship Id="rId5" Type="http://schemas.openxmlformats.org/officeDocument/2006/relationships/audio" Target="../media/media1.mp3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0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5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3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84119" y="-10613"/>
            <a:ext cx="3164114" cy="701861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264117" y="0"/>
            <a:ext cx="9663765" cy="6858000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1" t="21754" r="34184" b="22526"/>
          <a:stretch>
            <a:fillRect/>
          </a:stretch>
        </p:blipFill>
        <p:spPr>
          <a:xfrm>
            <a:off x="205338" y="2029374"/>
            <a:ext cx="2117557" cy="467038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7" t="9263" r="29485" b="11159"/>
          <a:stretch>
            <a:fillRect/>
          </a:stretch>
        </p:blipFill>
        <p:spPr>
          <a:xfrm>
            <a:off x="9782475" y="-10613"/>
            <a:ext cx="2290813" cy="612684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369452" y="1748151"/>
            <a:ext cx="5542960" cy="195134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650058" y="1938995"/>
            <a:ext cx="480131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毕业学术答辩</a:t>
            </a:r>
            <a:endParaRPr lang="en-US" altLang="zh-CN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PPT模板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51450" y="4680585"/>
            <a:ext cx="243205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：夏雨家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2018年X月X日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bamboo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214557" y="313223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9" grpId="0" animBg="1"/>
      <p:bldP spid="2" grpId="0" animBg="1"/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659873" y="2659077"/>
            <a:ext cx="3964841" cy="330865"/>
          </a:xfrm>
          <a:prstGeom prst="rect">
            <a:avLst/>
          </a:prstGeom>
          <a:solidFill>
            <a:srgbClr val="9CE5DC"/>
          </a:solidFill>
          <a:ln>
            <a:solidFill>
              <a:srgbClr val="9CE5DC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矩形 12"/>
          <p:cNvSpPr/>
          <p:nvPr/>
        </p:nvSpPr>
        <p:spPr>
          <a:xfrm>
            <a:off x="5822957" y="2659077"/>
            <a:ext cx="3964841" cy="330865"/>
          </a:xfrm>
          <a:prstGeom prst="rect">
            <a:avLst/>
          </a:prstGeom>
          <a:solidFill>
            <a:srgbClr val="9CE5DC"/>
          </a:solidFill>
          <a:ln>
            <a:solidFill>
              <a:srgbClr val="9CE5DC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矩形 13"/>
          <p:cNvSpPr/>
          <p:nvPr/>
        </p:nvSpPr>
        <p:spPr>
          <a:xfrm>
            <a:off x="1659873" y="2019289"/>
            <a:ext cx="269817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659873" y="3168625"/>
            <a:ext cx="34636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016781" y="2019289"/>
            <a:ext cx="269817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016781" y="3168625"/>
            <a:ext cx="34636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/>
      <p:bldP spid="15" grpId="0"/>
      <p:bldP spid="16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760310" y="2027051"/>
            <a:ext cx="4028090" cy="3236606"/>
            <a:chOff x="4009005" y="1618910"/>
            <a:chExt cx="4802187" cy="4052888"/>
          </a:xfrm>
        </p:grpSpPr>
        <p:sp>
          <p:nvSpPr>
            <p:cNvPr id="31" name="Freeform 2"/>
            <p:cNvSpPr/>
            <p:nvPr/>
          </p:nvSpPr>
          <p:spPr bwMode="ltGray">
            <a:xfrm flipH="1">
              <a:off x="4009005" y="1618910"/>
              <a:ext cx="2341562" cy="1962150"/>
            </a:xfrm>
            <a:custGeom>
              <a:avLst/>
              <a:gdLst>
                <a:gd name="T0" fmla="*/ 2147483646 w 1299"/>
                <a:gd name="T1" fmla="*/ 2147483646 h 1008"/>
                <a:gd name="T2" fmla="*/ 2147483646 w 1299"/>
                <a:gd name="T3" fmla="*/ 2147483646 h 1008"/>
                <a:gd name="T4" fmla="*/ 2147483646 w 1299"/>
                <a:gd name="T5" fmla="*/ 2147483646 h 1008"/>
                <a:gd name="T6" fmla="*/ 2147483646 w 1299"/>
                <a:gd name="T7" fmla="*/ 0 h 1008"/>
                <a:gd name="T8" fmla="*/ 2147483646 w 1299"/>
                <a:gd name="T9" fmla="*/ 0 h 1008"/>
                <a:gd name="T10" fmla="*/ 0 w 1299"/>
                <a:gd name="T11" fmla="*/ 2147483646 h 1008"/>
                <a:gd name="T12" fmla="*/ 2147483646 w 1299"/>
                <a:gd name="T13" fmla="*/ 2147483646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99"/>
                <a:gd name="T22" fmla="*/ 0 h 1008"/>
                <a:gd name="T23" fmla="*/ 1299 w 1299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99" h="1008">
                  <a:moveTo>
                    <a:pt x="303" y="1008"/>
                  </a:moveTo>
                  <a:cubicBezTo>
                    <a:pt x="801" y="1008"/>
                    <a:pt x="1299" y="1008"/>
                    <a:pt x="1299" y="1008"/>
                  </a:cubicBezTo>
                  <a:cubicBezTo>
                    <a:pt x="1299" y="1008"/>
                    <a:pt x="1297" y="661"/>
                    <a:pt x="1296" y="315"/>
                  </a:cubicBezTo>
                  <a:cubicBezTo>
                    <a:pt x="1290" y="150"/>
                    <a:pt x="1161" y="0"/>
                    <a:pt x="942" y="0"/>
                  </a:cubicBezTo>
                  <a:cubicBezTo>
                    <a:pt x="472" y="0"/>
                    <a:pt x="3" y="0"/>
                    <a:pt x="3" y="0"/>
                  </a:cubicBezTo>
                  <a:cubicBezTo>
                    <a:pt x="3" y="0"/>
                    <a:pt x="1" y="361"/>
                    <a:pt x="0" y="723"/>
                  </a:cubicBezTo>
                  <a:cubicBezTo>
                    <a:pt x="0" y="915"/>
                    <a:pt x="144" y="1002"/>
                    <a:pt x="303" y="1008"/>
                  </a:cubicBezTo>
                  <a:close/>
                </a:path>
              </a:pathLst>
            </a:custGeom>
            <a:solidFill>
              <a:srgbClr val="4FD1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3"/>
            <p:cNvSpPr/>
            <p:nvPr/>
          </p:nvSpPr>
          <p:spPr bwMode="ltGray">
            <a:xfrm>
              <a:off x="6469630" y="1618910"/>
              <a:ext cx="2341562" cy="1962150"/>
            </a:xfrm>
            <a:custGeom>
              <a:avLst/>
              <a:gdLst>
                <a:gd name="T0" fmla="*/ 2147483646 w 1299"/>
                <a:gd name="T1" fmla="*/ 2147483646 h 1008"/>
                <a:gd name="T2" fmla="*/ 2147483646 w 1299"/>
                <a:gd name="T3" fmla="*/ 2147483646 h 1008"/>
                <a:gd name="T4" fmla="*/ 2147483646 w 1299"/>
                <a:gd name="T5" fmla="*/ 2147483646 h 1008"/>
                <a:gd name="T6" fmla="*/ 2147483646 w 1299"/>
                <a:gd name="T7" fmla="*/ 0 h 1008"/>
                <a:gd name="T8" fmla="*/ 2147483646 w 1299"/>
                <a:gd name="T9" fmla="*/ 0 h 1008"/>
                <a:gd name="T10" fmla="*/ 0 w 1299"/>
                <a:gd name="T11" fmla="*/ 2147483646 h 1008"/>
                <a:gd name="T12" fmla="*/ 2147483646 w 1299"/>
                <a:gd name="T13" fmla="*/ 2147483646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99"/>
                <a:gd name="T22" fmla="*/ 0 h 1008"/>
                <a:gd name="T23" fmla="*/ 1299 w 1299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99" h="1008">
                  <a:moveTo>
                    <a:pt x="303" y="1008"/>
                  </a:moveTo>
                  <a:cubicBezTo>
                    <a:pt x="801" y="1008"/>
                    <a:pt x="1299" y="1008"/>
                    <a:pt x="1299" y="1008"/>
                  </a:cubicBezTo>
                  <a:cubicBezTo>
                    <a:pt x="1299" y="1008"/>
                    <a:pt x="1297" y="661"/>
                    <a:pt x="1296" y="315"/>
                  </a:cubicBezTo>
                  <a:cubicBezTo>
                    <a:pt x="1290" y="150"/>
                    <a:pt x="1161" y="0"/>
                    <a:pt x="942" y="0"/>
                  </a:cubicBezTo>
                  <a:cubicBezTo>
                    <a:pt x="472" y="0"/>
                    <a:pt x="3" y="0"/>
                    <a:pt x="3" y="0"/>
                  </a:cubicBezTo>
                  <a:cubicBezTo>
                    <a:pt x="3" y="0"/>
                    <a:pt x="1" y="361"/>
                    <a:pt x="0" y="723"/>
                  </a:cubicBezTo>
                  <a:cubicBezTo>
                    <a:pt x="0" y="915"/>
                    <a:pt x="144" y="1002"/>
                    <a:pt x="303" y="1008"/>
                  </a:cubicBezTo>
                  <a:close/>
                </a:path>
              </a:pathLst>
            </a:custGeom>
            <a:solidFill>
              <a:srgbClr val="4FD1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4"/>
            <p:cNvSpPr/>
            <p:nvPr/>
          </p:nvSpPr>
          <p:spPr bwMode="ltGray">
            <a:xfrm>
              <a:off x="4009005" y="3709648"/>
              <a:ext cx="2341562" cy="1962150"/>
            </a:xfrm>
            <a:custGeom>
              <a:avLst/>
              <a:gdLst>
                <a:gd name="T0" fmla="*/ 2147483646 w 1299"/>
                <a:gd name="T1" fmla="*/ 2147483646 h 1008"/>
                <a:gd name="T2" fmla="*/ 2147483646 w 1299"/>
                <a:gd name="T3" fmla="*/ 2147483646 h 1008"/>
                <a:gd name="T4" fmla="*/ 2147483646 w 1299"/>
                <a:gd name="T5" fmla="*/ 2147483646 h 1008"/>
                <a:gd name="T6" fmla="*/ 2147483646 w 1299"/>
                <a:gd name="T7" fmla="*/ 0 h 1008"/>
                <a:gd name="T8" fmla="*/ 2147483646 w 1299"/>
                <a:gd name="T9" fmla="*/ 0 h 1008"/>
                <a:gd name="T10" fmla="*/ 0 w 1299"/>
                <a:gd name="T11" fmla="*/ 2147483646 h 1008"/>
                <a:gd name="T12" fmla="*/ 2147483646 w 1299"/>
                <a:gd name="T13" fmla="*/ 2147483646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99"/>
                <a:gd name="T22" fmla="*/ 0 h 1008"/>
                <a:gd name="T23" fmla="*/ 1299 w 1299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99" h="1008">
                  <a:moveTo>
                    <a:pt x="303" y="1008"/>
                  </a:moveTo>
                  <a:cubicBezTo>
                    <a:pt x="801" y="1008"/>
                    <a:pt x="1299" y="1008"/>
                    <a:pt x="1299" y="1008"/>
                  </a:cubicBezTo>
                  <a:cubicBezTo>
                    <a:pt x="1299" y="1008"/>
                    <a:pt x="1297" y="661"/>
                    <a:pt x="1296" y="315"/>
                  </a:cubicBezTo>
                  <a:cubicBezTo>
                    <a:pt x="1290" y="150"/>
                    <a:pt x="1161" y="0"/>
                    <a:pt x="942" y="0"/>
                  </a:cubicBezTo>
                  <a:cubicBezTo>
                    <a:pt x="472" y="0"/>
                    <a:pt x="3" y="0"/>
                    <a:pt x="3" y="0"/>
                  </a:cubicBezTo>
                  <a:cubicBezTo>
                    <a:pt x="3" y="0"/>
                    <a:pt x="1" y="361"/>
                    <a:pt x="0" y="723"/>
                  </a:cubicBezTo>
                  <a:cubicBezTo>
                    <a:pt x="0" y="915"/>
                    <a:pt x="144" y="1002"/>
                    <a:pt x="303" y="1008"/>
                  </a:cubicBezTo>
                  <a:close/>
                </a:path>
              </a:pathLst>
            </a:custGeom>
            <a:solidFill>
              <a:srgbClr val="4FD1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5"/>
            <p:cNvSpPr/>
            <p:nvPr/>
          </p:nvSpPr>
          <p:spPr bwMode="ltGray">
            <a:xfrm flipH="1">
              <a:off x="6469630" y="3709648"/>
              <a:ext cx="2341562" cy="1962150"/>
            </a:xfrm>
            <a:custGeom>
              <a:avLst/>
              <a:gdLst>
                <a:gd name="T0" fmla="*/ 2147483646 w 1299"/>
                <a:gd name="T1" fmla="*/ 2147483646 h 1008"/>
                <a:gd name="T2" fmla="*/ 2147483646 w 1299"/>
                <a:gd name="T3" fmla="*/ 2147483646 h 1008"/>
                <a:gd name="T4" fmla="*/ 2147483646 w 1299"/>
                <a:gd name="T5" fmla="*/ 2147483646 h 1008"/>
                <a:gd name="T6" fmla="*/ 2147483646 w 1299"/>
                <a:gd name="T7" fmla="*/ 0 h 1008"/>
                <a:gd name="T8" fmla="*/ 2147483646 w 1299"/>
                <a:gd name="T9" fmla="*/ 0 h 1008"/>
                <a:gd name="T10" fmla="*/ 0 w 1299"/>
                <a:gd name="T11" fmla="*/ 2147483646 h 1008"/>
                <a:gd name="T12" fmla="*/ 2147483646 w 1299"/>
                <a:gd name="T13" fmla="*/ 2147483646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99"/>
                <a:gd name="T22" fmla="*/ 0 h 1008"/>
                <a:gd name="T23" fmla="*/ 1299 w 1299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99" h="1008">
                  <a:moveTo>
                    <a:pt x="303" y="1008"/>
                  </a:moveTo>
                  <a:cubicBezTo>
                    <a:pt x="801" y="1008"/>
                    <a:pt x="1299" y="1008"/>
                    <a:pt x="1299" y="1008"/>
                  </a:cubicBezTo>
                  <a:cubicBezTo>
                    <a:pt x="1299" y="1008"/>
                    <a:pt x="1297" y="661"/>
                    <a:pt x="1296" y="315"/>
                  </a:cubicBezTo>
                  <a:cubicBezTo>
                    <a:pt x="1290" y="150"/>
                    <a:pt x="1161" y="0"/>
                    <a:pt x="942" y="0"/>
                  </a:cubicBezTo>
                  <a:cubicBezTo>
                    <a:pt x="472" y="0"/>
                    <a:pt x="3" y="0"/>
                    <a:pt x="3" y="0"/>
                  </a:cubicBezTo>
                  <a:cubicBezTo>
                    <a:pt x="3" y="0"/>
                    <a:pt x="1" y="361"/>
                    <a:pt x="0" y="723"/>
                  </a:cubicBezTo>
                  <a:cubicBezTo>
                    <a:pt x="0" y="915"/>
                    <a:pt x="144" y="1002"/>
                    <a:pt x="303" y="1008"/>
                  </a:cubicBezTo>
                  <a:close/>
                </a:path>
              </a:pathLst>
            </a:custGeom>
            <a:solidFill>
              <a:srgbClr val="4FD1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Oval 6"/>
            <p:cNvSpPr>
              <a:spLocks noChangeArrowheads="1"/>
            </p:cNvSpPr>
            <p:nvPr/>
          </p:nvSpPr>
          <p:spPr bwMode="gray">
            <a:xfrm>
              <a:off x="5294880" y="2547598"/>
              <a:ext cx="2362200" cy="2362200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 Box 7"/>
            <p:cNvSpPr txBox="1">
              <a:spLocks noChangeArrowheads="1"/>
            </p:cNvSpPr>
            <p:nvPr/>
          </p:nvSpPr>
          <p:spPr bwMode="black">
            <a:xfrm>
              <a:off x="4237604" y="2076109"/>
              <a:ext cx="1792287" cy="423938"/>
            </a:xfrm>
            <a:prstGeom prst="rect">
              <a:avLst/>
            </a:prstGeom>
            <a:noFill/>
            <a:ln>
              <a:noFill/>
            </a:ln>
            <a:effectLst>
              <a:outerShdw dist="17961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Text Box 9"/>
            <p:cNvSpPr txBox="1">
              <a:spLocks noChangeArrowheads="1"/>
            </p:cNvSpPr>
            <p:nvPr/>
          </p:nvSpPr>
          <p:spPr bwMode="black">
            <a:xfrm>
              <a:off x="6753792" y="2076109"/>
              <a:ext cx="1792288" cy="423938"/>
            </a:xfrm>
            <a:prstGeom prst="rect">
              <a:avLst/>
            </a:prstGeom>
            <a:noFill/>
            <a:ln>
              <a:noFill/>
            </a:ln>
            <a:effectLst>
              <a:outerShdw dist="17961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Text Box 10"/>
            <p:cNvSpPr txBox="1">
              <a:spLocks noChangeArrowheads="1"/>
            </p:cNvSpPr>
            <p:nvPr/>
          </p:nvSpPr>
          <p:spPr bwMode="black">
            <a:xfrm>
              <a:off x="4247130" y="4720885"/>
              <a:ext cx="1792287" cy="423938"/>
            </a:xfrm>
            <a:prstGeom prst="rect">
              <a:avLst/>
            </a:prstGeom>
            <a:noFill/>
            <a:ln>
              <a:noFill/>
            </a:ln>
            <a:effectLst>
              <a:outerShdw dist="17961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Text Box 11"/>
            <p:cNvSpPr txBox="1">
              <a:spLocks noChangeArrowheads="1"/>
            </p:cNvSpPr>
            <p:nvPr/>
          </p:nvSpPr>
          <p:spPr bwMode="black">
            <a:xfrm>
              <a:off x="6753792" y="4720885"/>
              <a:ext cx="1792288" cy="423938"/>
            </a:xfrm>
            <a:prstGeom prst="rect">
              <a:avLst/>
            </a:prstGeom>
            <a:noFill/>
            <a:ln>
              <a:noFill/>
            </a:ln>
            <a:effectLst>
              <a:outerShdw dist="17961" dir="2700000" algn="ctr" rotWithShape="0">
                <a:srgbClr val="000000">
                  <a:alpha val="50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zh-CN" altLang="en-US" sz="16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en-US" altLang="zh-CN" sz="16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Rectangle 12"/>
            <p:cNvSpPr>
              <a:spLocks noChangeArrowheads="1"/>
            </p:cNvSpPr>
            <p:nvPr/>
          </p:nvSpPr>
          <p:spPr bwMode="auto">
            <a:xfrm>
              <a:off x="5609205" y="3066710"/>
              <a:ext cx="673076" cy="462479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M1</a:t>
              </a:r>
              <a:endParaRPr lang="en-US" altLang="zh-CN" b="1">
                <a:effectLst>
                  <a:outerShdw blurRad="38100" dist="38100" dir="2700000" algn="tl">
                    <a:srgbClr val="FFFF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Rectangle 13"/>
            <p:cNvSpPr>
              <a:spLocks noChangeArrowheads="1"/>
            </p:cNvSpPr>
            <p:nvPr/>
          </p:nvSpPr>
          <p:spPr bwMode="auto">
            <a:xfrm>
              <a:off x="6709342" y="3066710"/>
              <a:ext cx="673076" cy="462479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M2</a:t>
              </a:r>
              <a:endParaRPr lang="en-US" altLang="zh-CN" b="1">
                <a:effectLst>
                  <a:outerShdw blurRad="38100" dist="38100" dir="2700000" algn="tl">
                    <a:srgbClr val="FFFF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Rectangle 14"/>
            <p:cNvSpPr>
              <a:spLocks noChangeArrowheads="1"/>
            </p:cNvSpPr>
            <p:nvPr/>
          </p:nvSpPr>
          <p:spPr bwMode="auto">
            <a:xfrm>
              <a:off x="5609205" y="3943010"/>
              <a:ext cx="673076" cy="462479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M4</a:t>
              </a:r>
              <a:endParaRPr lang="en-US" altLang="zh-CN" b="1">
                <a:effectLst>
                  <a:outerShdw blurRad="38100" dist="38100" dir="2700000" algn="tl">
                    <a:srgbClr val="FFFF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Rectangle 15"/>
            <p:cNvSpPr>
              <a:spLocks noChangeArrowheads="1"/>
            </p:cNvSpPr>
            <p:nvPr/>
          </p:nvSpPr>
          <p:spPr bwMode="auto">
            <a:xfrm>
              <a:off x="6709342" y="3943010"/>
              <a:ext cx="673076" cy="462479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altLang="zh-CN" b="1">
                  <a:effectLst>
                    <a:outerShdw blurRad="38100" dist="38100" dir="2700000" algn="tl">
                      <a:srgbClr val="FFFFFF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M3</a:t>
              </a:r>
              <a:endParaRPr lang="en-US" altLang="zh-CN" b="1">
                <a:effectLst>
                  <a:outerShdw blurRad="38100" dist="38100" dir="2700000" algn="tl">
                    <a:srgbClr val="FFFFFF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2985925" y="1976668"/>
            <a:ext cx="142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985925" y="4296639"/>
            <a:ext cx="142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9212134" y="1976668"/>
            <a:ext cx="142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212134" y="4296639"/>
            <a:ext cx="1426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8" grpId="0"/>
      <p:bldP spid="49" grpId="0"/>
      <p:bldP spid="50" grpId="0"/>
      <p:bldP spid="5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1731808" y="1883182"/>
            <a:ext cx="3396219" cy="3651729"/>
            <a:chOff x="985428" y="1024328"/>
            <a:chExt cx="4538524" cy="4879975"/>
          </a:xfrm>
        </p:grpSpPr>
        <p:sp>
          <p:nvSpPr>
            <p:cNvPr id="50" name="Oval 6"/>
            <p:cNvSpPr>
              <a:spLocks noChangeArrowheads="1"/>
            </p:cNvSpPr>
            <p:nvPr/>
          </p:nvSpPr>
          <p:spPr bwMode="auto">
            <a:xfrm flipH="1">
              <a:off x="985428" y="2586611"/>
              <a:ext cx="1907896" cy="1906222"/>
            </a:xfrm>
            <a:prstGeom prst="ellipse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1" name="Freeform 7"/>
            <p:cNvSpPr/>
            <p:nvPr/>
          </p:nvSpPr>
          <p:spPr bwMode="auto">
            <a:xfrm flipH="1">
              <a:off x="3755477" y="1462478"/>
              <a:ext cx="1292225" cy="4079875"/>
            </a:xfrm>
            <a:custGeom>
              <a:avLst/>
              <a:gdLst>
                <a:gd name="T0" fmla="*/ 1750 w 1750"/>
                <a:gd name="T1" fmla="*/ 272 h 5527"/>
                <a:gd name="T2" fmla="*/ 314 w 1750"/>
                <a:gd name="T3" fmla="*/ 2778 h 5527"/>
                <a:gd name="T4" fmla="*/ 1699 w 1750"/>
                <a:gd name="T5" fmla="*/ 5254 h 5527"/>
                <a:gd name="T6" fmla="*/ 1542 w 1750"/>
                <a:gd name="T7" fmla="*/ 5527 h 5527"/>
                <a:gd name="T8" fmla="*/ 0 w 1750"/>
                <a:gd name="T9" fmla="*/ 2778 h 5527"/>
                <a:gd name="T10" fmla="*/ 1593 w 1750"/>
                <a:gd name="T11" fmla="*/ 0 h 5527"/>
                <a:gd name="T12" fmla="*/ 1750 w 1750"/>
                <a:gd name="T13" fmla="*/ 272 h 5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0" h="5527">
                  <a:moveTo>
                    <a:pt x="1750" y="272"/>
                  </a:moveTo>
                  <a:cubicBezTo>
                    <a:pt x="891" y="777"/>
                    <a:pt x="314" y="1710"/>
                    <a:pt x="314" y="2778"/>
                  </a:cubicBezTo>
                  <a:cubicBezTo>
                    <a:pt x="314" y="3825"/>
                    <a:pt x="868" y="4743"/>
                    <a:pt x="1699" y="5254"/>
                  </a:cubicBezTo>
                  <a:lnTo>
                    <a:pt x="1542" y="5527"/>
                  </a:lnTo>
                  <a:cubicBezTo>
                    <a:pt x="617" y="4961"/>
                    <a:pt x="0" y="3942"/>
                    <a:pt x="0" y="2778"/>
                  </a:cubicBezTo>
                  <a:cubicBezTo>
                    <a:pt x="0" y="1594"/>
                    <a:pt x="640" y="559"/>
                    <a:pt x="1593" y="0"/>
                  </a:cubicBezTo>
                  <a:lnTo>
                    <a:pt x="1750" y="272"/>
                  </a:ln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2" name="Oval 8"/>
            <p:cNvSpPr>
              <a:spLocks noChangeArrowheads="1"/>
            </p:cNvSpPr>
            <p:nvPr/>
          </p:nvSpPr>
          <p:spPr bwMode="auto">
            <a:xfrm flipH="1">
              <a:off x="3428452" y="1024328"/>
              <a:ext cx="1219200" cy="1220788"/>
            </a:xfrm>
            <a:prstGeom prst="ellipse">
              <a:avLst/>
            </a:prstGeom>
            <a:solidFill>
              <a:srgbClr val="4FD1C2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4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3" name="Oval 9"/>
            <p:cNvSpPr>
              <a:spLocks noChangeArrowheads="1"/>
            </p:cNvSpPr>
            <p:nvPr/>
          </p:nvSpPr>
          <p:spPr bwMode="auto">
            <a:xfrm flipH="1">
              <a:off x="4303164" y="2883291"/>
              <a:ext cx="1220788" cy="1219200"/>
            </a:xfrm>
            <a:prstGeom prst="ellipse">
              <a:avLst/>
            </a:prstGeom>
            <a:solidFill>
              <a:srgbClr val="4FD1C2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4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4" name="Oval 10"/>
            <p:cNvSpPr>
              <a:spLocks noChangeArrowheads="1"/>
            </p:cNvSpPr>
            <p:nvPr/>
          </p:nvSpPr>
          <p:spPr bwMode="auto">
            <a:xfrm flipH="1">
              <a:off x="3303039" y="4685103"/>
              <a:ext cx="1220788" cy="1219200"/>
            </a:xfrm>
            <a:prstGeom prst="ellipse">
              <a:avLst/>
            </a:prstGeom>
            <a:solidFill>
              <a:srgbClr val="4FD1C2"/>
            </a:solidFill>
            <a:ln w="28575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40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5" name="Line 11"/>
            <p:cNvSpPr>
              <a:spLocks noChangeShapeType="1"/>
            </p:cNvSpPr>
            <p:nvPr/>
          </p:nvSpPr>
          <p:spPr bwMode="auto">
            <a:xfrm flipH="1">
              <a:off x="2658672" y="2106529"/>
              <a:ext cx="873456" cy="641446"/>
            </a:xfrm>
            <a:prstGeom prst="line">
              <a:avLst/>
            </a:prstGeom>
            <a:noFill/>
            <a:ln w="12700" cap="flat">
              <a:solidFill>
                <a:srgbClr val="2E2C2C"/>
              </a:solidFill>
              <a:prstDash val="solid"/>
              <a:miter lim="800000"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 flipH="1">
              <a:off x="3009352" y="3475428"/>
              <a:ext cx="1164222" cy="0"/>
            </a:xfrm>
            <a:prstGeom prst="line">
              <a:avLst/>
            </a:prstGeom>
            <a:noFill/>
            <a:ln w="12700" cap="flat">
              <a:solidFill>
                <a:srgbClr val="2E2C2C"/>
              </a:solidFill>
              <a:prstDash val="solid"/>
              <a:miter lim="800000"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7" name="Oval 14"/>
            <p:cNvSpPr>
              <a:spLocks noChangeArrowheads="1"/>
            </p:cNvSpPr>
            <p:nvPr/>
          </p:nvSpPr>
          <p:spPr bwMode="auto">
            <a:xfrm flipH="1">
              <a:off x="1126577" y="2726128"/>
              <a:ext cx="1625600" cy="1625600"/>
            </a:xfrm>
            <a:prstGeom prst="ellipse">
              <a:avLst/>
            </a:prstGeom>
            <a:solidFill>
              <a:srgbClr val="4FD1C2"/>
            </a:solidFill>
            <a:ln w="5715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200000"/>
                </a:lnSpc>
                <a:spcBef>
                  <a:spcPct val="20000"/>
                </a:spcBef>
              </a:pPr>
              <a:endParaRPr lang="zh-CN" altLang="en-US" sz="1400" dirty="0">
                <a:solidFill>
                  <a:schemeClr val="tx2"/>
                </a:solidFill>
                <a:latin typeface="Lifeline JL" panose="00000400000000000000" pitchFamily="2" charset="0"/>
                <a:ea typeface="微软雅黑" panose="020B0503020204020204" pitchFamily="34" charset="-122"/>
              </a:endParaRPr>
            </a:p>
          </p:txBody>
        </p:sp>
        <p:sp>
          <p:nvSpPr>
            <p:cNvPr id="58" name="TextBox 11"/>
            <p:cNvSpPr txBox="1"/>
            <p:nvPr/>
          </p:nvSpPr>
          <p:spPr>
            <a:xfrm flipH="1">
              <a:off x="3615334" y="1294128"/>
              <a:ext cx="873718" cy="781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隶书" panose="02010800040101010101" pitchFamily="2" charset="-122"/>
                </a:rPr>
                <a:t>输入内容</a:t>
              </a:r>
              <a:endParaRPr lang="en-US" altLang="zh-CN" sz="16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隶书" panose="02010800040101010101" pitchFamily="2" charset="-122"/>
              </a:endParaRPr>
            </a:p>
          </p:txBody>
        </p:sp>
        <p:sp>
          <p:nvSpPr>
            <p:cNvPr id="59" name="TextBox 12"/>
            <p:cNvSpPr txBox="1"/>
            <p:nvPr/>
          </p:nvSpPr>
          <p:spPr>
            <a:xfrm flipH="1">
              <a:off x="4495055" y="3161821"/>
              <a:ext cx="873718" cy="781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隶书" panose="02010800040101010101" pitchFamily="2" charset="-122"/>
                </a:rPr>
                <a:t>输入内容</a:t>
              </a:r>
              <a:endParaRPr lang="en-US" altLang="zh-CN" sz="16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隶书" panose="02010800040101010101" pitchFamily="2" charset="-122"/>
              </a:endParaRPr>
            </a:p>
          </p:txBody>
        </p:sp>
        <p:sp>
          <p:nvSpPr>
            <p:cNvPr id="60" name="TextBox 13"/>
            <p:cNvSpPr txBox="1"/>
            <p:nvPr/>
          </p:nvSpPr>
          <p:spPr>
            <a:xfrm flipH="1">
              <a:off x="3490715" y="4954109"/>
              <a:ext cx="873718" cy="7814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隶书" panose="02010800040101010101" pitchFamily="2" charset="-122"/>
                </a:rPr>
                <a:t>输入内容</a:t>
              </a:r>
              <a:endParaRPr lang="en-US" altLang="zh-CN" sz="1600" dirty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隶书" panose="02010800040101010101" pitchFamily="2" charset="-122"/>
              </a:endParaRPr>
            </a:p>
          </p:txBody>
        </p:sp>
        <p:sp>
          <p:nvSpPr>
            <p:cNvPr id="61" name="TextBox 14"/>
            <p:cNvSpPr txBox="1"/>
            <p:nvPr/>
          </p:nvSpPr>
          <p:spPr>
            <a:xfrm flipH="1">
              <a:off x="1422141" y="3075501"/>
              <a:ext cx="1045036" cy="945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/>
                  </a:solidFill>
                  <a:latin typeface="+mn-ea"/>
                  <a:ea typeface="+mn-ea"/>
                </a:rPr>
                <a:t>输入内容</a:t>
              </a:r>
              <a:endParaRPr lang="en-US" altLang="zh-CN" sz="2000" b="1" dirty="0">
                <a:solidFill>
                  <a:schemeClr val="bg2"/>
                </a:solidFill>
                <a:latin typeface="+mn-ea"/>
                <a:ea typeface="+mn-ea"/>
              </a:endParaRPr>
            </a:p>
          </p:txBody>
        </p:sp>
        <p:sp>
          <p:nvSpPr>
            <p:cNvPr id="62" name="Line 11"/>
            <p:cNvSpPr>
              <a:spLocks noChangeShapeType="1"/>
            </p:cNvSpPr>
            <p:nvPr/>
          </p:nvSpPr>
          <p:spPr bwMode="auto">
            <a:xfrm flipH="1" flipV="1">
              <a:off x="2645025" y="4303819"/>
              <a:ext cx="723331" cy="586853"/>
            </a:xfrm>
            <a:prstGeom prst="line">
              <a:avLst/>
            </a:prstGeom>
            <a:noFill/>
            <a:ln w="12700" cap="flat">
              <a:solidFill>
                <a:srgbClr val="2E2C2C"/>
              </a:solidFill>
              <a:prstDash val="solid"/>
              <a:miter lim="800000"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63" name="文本框 62"/>
          <p:cNvSpPr txBox="1"/>
          <p:nvPr/>
        </p:nvSpPr>
        <p:spPr>
          <a:xfrm>
            <a:off x="5632417" y="1690965"/>
            <a:ext cx="3873283" cy="3932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val 3"/>
          <p:cNvSpPr>
            <a:spLocks noChangeArrowheads="1"/>
          </p:cNvSpPr>
          <p:nvPr/>
        </p:nvSpPr>
        <p:spPr bwMode="gray">
          <a:xfrm>
            <a:off x="5356118" y="1926772"/>
            <a:ext cx="2021921" cy="2024351"/>
          </a:xfrm>
          <a:prstGeom prst="ellipse">
            <a:avLst/>
          </a:prstGeom>
          <a:solidFill>
            <a:schemeClr val="accent2">
              <a:alpha val="3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0" name="Oval 4"/>
          <p:cNvSpPr>
            <a:spLocks noChangeArrowheads="1"/>
          </p:cNvSpPr>
          <p:nvPr/>
        </p:nvSpPr>
        <p:spPr bwMode="gray">
          <a:xfrm>
            <a:off x="6075455" y="2992412"/>
            <a:ext cx="2023136" cy="2023136"/>
          </a:xfrm>
          <a:prstGeom prst="ellipse">
            <a:avLst/>
          </a:prstGeom>
          <a:solidFill>
            <a:schemeClr val="folHlink">
              <a:alpha val="3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1" name="Oval 5"/>
          <p:cNvSpPr>
            <a:spLocks noChangeArrowheads="1"/>
          </p:cNvSpPr>
          <p:nvPr/>
        </p:nvSpPr>
        <p:spPr bwMode="gray">
          <a:xfrm>
            <a:off x="4557799" y="2965680"/>
            <a:ext cx="2024351" cy="2023136"/>
          </a:xfrm>
          <a:prstGeom prst="ellipse">
            <a:avLst/>
          </a:prstGeom>
          <a:solidFill>
            <a:schemeClr val="accent1">
              <a:alpha val="34901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2" name="Line 6"/>
          <p:cNvSpPr>
            <a:spLocks noChangeShapeType="1"/>
          </p:cNvSpPr>
          <p:nvPr/>
        </p:nvSpPr>
        <p:spPr bwMode="auto">
          <a:xfrm flipH="1" flipV="1">
            <a:off x="5008600" y="2726306"/>
            <a:ext cx="879730" cy="637926"/>
          </a:xfrm>
          <a:prstGeom prst="line">
            <a:avLst/>
          </a:prstGeom>
          <a:noFill/>
          <a:ln w="19050">
            <a:solidFill>
              <a:srgbClr val="4D4D4D"/>
            </a:solidFill>
            <a:round/>
            <a:head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Line 7"/>
          <p:cNvSpPr>
            <a:spLocks noChangeShapeType="1"/>
          </p:cNvSpPr>
          <p:nvPr/>
        </p:nvSpPr>
        <p:spPr bwMode="auto">
          <a:xfrm flipV="1">
            <a:off x="6926022" y="2751823"/>
            <a:ext cx="931979" cy="585677"/>
          </a:xfrm>
          <a:prstGeom prst="line">
            <a:avLst/>
          </a:prstGeom>
          <a:noFill/>
          <a:ln w="19050">
            <a:solidFill>
              <a:srgbClr val="4D4D4D"/>
            </a:solidFill>
            <a:round/>
            <a:head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H="1">
            <a:off x="6314828" y="4243962"/>
            <a:ext cx="19442" cy="798318"/>
          </a:xfrm>
          <a:prstGeom prst="line">
            <a:avLst/>
          </a:prstGeom>
          <a:noFill/>
          <a:ln w="19050">
            <a:solidFill>
              <a:srgbClr val="4D4D4D"/>
            </a:solidFill>
            <a:round/>
            <a:headEnd type="oval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" name="Text Box 13"/>
          <p:cNvSpPr txBox="1">
            <a:spLocks noChangeArrowheads="1"/>
          </p:cNvSpPr>
          <p:nvPr/>
        </p:nvSpPr>
        <p:spPr bwMode="black">
          <a:xfrm>
            <a:off x="5644096" y="2340791"/>
            <a:ext cx="13961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输入内容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 Box 13"/>
          <p:cNvSpPr txBox="1">
            <a:spLocks noChangeArrowheads="1"/>
          </p:cNvSpPr>
          <p:nvPr/>
        </p:nvSpPr>
        <p:spPr bwMode="black">
          <a:xfrm>
            <a:off x="4768484" y="4043907"/>
            <a:ext cx="13961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输入内容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 Box 13"/>
          <p:cNvSpPr txBox="1">
            <a:spLocks noChangeArrowheads="1"/>
          </p:cNvSpPr>
          <p:nvPr/>
        </p:nvSpPr>
        <p:spPr bwMode="black">
          <a:xfrm>
            <a:off x="6645248" y="4003980"/>
            <a:ext cx="139614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输入内容</a:t>
            </a:r>
            <a:endParaRPr lang="en-US" altLang="zh-CN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966348" y="2012725"/>
            <a:ext cx="212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415731" y="2428657"/>
            <a:ext cx="212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049237" y="5295440"/>
            <a:ext cx="4449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8" grpId="0"/>
      <p:bldP spid="21" grpId="0"/>
      <p:bldP spid="22" grpId="0"/>
      <p:bldP spid="23" grpId="0"/>
      <p:bldP spid="24" grpId="0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 rot="5607827">
            <a:off x="1876453" y="-1718116"/>
            <a:ext cx="3164114" cy="701861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0551">
            <a:off x="7518607" y="2015824"/>
            <a:ext cx="2652374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048316"/>
            <a:ext cx="12192000" cy="3236685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6042856" y="4216261"/>
            <a:ext cx="2011712" cy="245712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9995796" y="4146347"/>
            <a:ext cx="1560579" cy="2075692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87445" y="576041"/>
            <a:ext cx="2544043" cy="246921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7576348" y="4427103"/>
            <a:ext cx="1596619" cy="153428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3" r="31095" b="13095"/>
          <a:stretch>
            <a:fillRect/>
          </a:stretch>
        </p:blipFill>
        <p:spPr>
          <a:xfrm rot="5400000">
            <a:off x="4117137" y="-1188800"/>
            <a:ext cx="2058669" cy="5959979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1378543" y="2604651"/>
            <a:ext cx="22168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3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95375" y="3238238"/>
            <a:ext cx="799270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难点与应用</a:t>
            </a:r>
            <a:r>
              <a:rPr lang="en-US" altLang="zh-CN" sz="3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Aporia&amp;Application</a:t>
            </a:r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8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3222170" y="1996222"/>
            <a:ext cx="3082377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222170" y="2536060"/>
            <a:ext cx="75388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3222170" y="3885399"/>
            <a:ext cx="3082377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3222170" y="4425237"/>
            <a:ext cx="75388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7" grpId="0"/>
      <p:bldP spid="52" grpId="0"/>
      <p:bldP spid="53" grpId="0"/>
      <p:bldP spid="5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81891" y="2525436"/>
            <a:ext cx="7716953" cy="3164328"/>
            <a:chOff x="1381891" y="2525436"/>
            <a:chExt cx="8702576" cy="3568482"/>
          </a:xfrm>
        </p:grpSpPr>
        <p:grpSp>
          <p:nvGrpSpPr>
            <p:cNvPr id="18" name="组合 17"/>
            <p:cNvGrpSpPr/>
            <p:nvPr/>
          </p:nvGrpSpPr>
          <p:grpSpPr>
            <a:xfrm>
              <a:off x="8320839" y="2525436"/>
              <a:ext cx="1623874" cy="1623874"/>
              <a:chOff x="8683658" y="2222465"/>
              <a:chExt cx="1623874" cy="1623874"/>
            </a:xfrm>
            <a:gradFill>
              <a:gsLst>
                <a:gs pos="0">
                  <a:srgbClr val="326698"/>
                </a:gs>
                <a:gs pos="100000">
                  <a:srgbClr val="00B0F0"/>
                </a:gs>
              </a:gsLst>
              <a:lin ang="7200000" scaled="0"/>
            </a:gradFill>
          </p:grpSpPr>
          <p:sp>
            <p:nvSpPr>
              <p:cNvPr id="19" name="Rectángulo redondeado 41"/>
              <p:cNvSpPr/>
              <p:nvPr/>
            </p:nvSpPr>
            <p:spPr>
              <a:xfrm>
                <a:off x="8683658" y="2222465"/>
                <a:ext cx="1623874" cy="1623874"/>
              </a:xfrm>
              <a:prstGeom prst="roundRect">
                <a:avLst/>
              </a:prstGeom>
              <a:solidFill>
                <a:srgbClr val="4FD1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Rectángulo redondeado 45"/>
              <p:cNvSpPr/>
              <p:nvPr/>
            </p:nvSpPr>
            <p:spPr>
              <a:xfrm>
                <a:off x="8793724" y="2300782"/>
                <a:ext cx="1409001" cy="1469178"/>
              </a:xfrm>
              <a:prstGeom prst="roundRect">
                <a:avLst/>
              </a:prstGeom>
              <a:solidFill>
                <a:srgbClr val="4FD1C2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6049061" y="2527728"/>
              <a:ext cx="1623874" cy="1623874"/>
              <a:chOff x="6411880" y="2224757"/>
              <a:chExt cx="1623874" cy="1623874"/>
            </a:xfrm>
            <a:gradFill>
              <a:gsLst>
                <a:gs pos="0">
                  <a:srgbClr val="326698"/>
                </a:gs>
                <a:gs pos="100000">
                  <a:srgbClr val="00B0F0"/>
                </a:gs>
              </a:gsLst>
              <a:lin ang="7200000" scaled="0"/>
            </a:gradFill>
          </p:grpSpPr>
          <p:sp>
            <p:nvSpPr>
              <p:cNvPr id="22" name="Rectángulo redondeado 40"/>
              <p:cNvSpPr/>
              <p:nvPr/>
            </p:nvSpPr>
            <p:spPr>
              <a:xfrm>
                <a:off x="6411880" y="2224757"/>
                <a:ext cx="1623874" cy="1623874"/>
              </a:xfrm>
              <a:prstGeom prst="roundRect">
                <a:avLst/>
              </a:prstGeom>
              <a:solidFill>
                <a:srgbClr val="4FD1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Rectángulo redondeado 44"/>
              <p:cNvSpPr/>
              <p:nvPr/>
            </p:nvSpPr>
            <p:spPr>
              <a:xfrm>
                <a:off x="6517083" y="2299813"/>
                <a:ext cx="1409001" cy="1469178"/>
              </a:xfrm>
              <a:prstGeom prst="roundRect">
                <a:avLst/>
              </a:prstGeom>
              <a:solidFill>
                <a:srgbClr val="4FD1C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3785353" y="2527728"/>
              <a:ext cx="1623874" cy="1623874"/>
              <a:chOff x="4148172" y="2224757"/>
              <a:chExt cx="1623874" cy="1623874"/>
            </a:xfrm>
            <a:gradFill>
              <a:gsLst>
                <a:gs pos="0">
                  <a:srgbClr val="326698"/>
                </a:gs>
                <a:gs pos="100000">
                  <a:srgbClr val="00B0F0"/>
                </a:gs>
              </a:gsLst>
              <a:lin ang="7200000" scaled="0"/>
            </a:gradFill>
          </p:grpSpPr>
          <p:sp>
            <p:nvSpPr>
              <p:cNvPr id="25" name="Rectángulo redondeado 39"/>
              <p:cNvSpPr/>
              <p:nvPr/>
            </p:nvSpPr>
            <p:spPr>
              <a:xfrm>
                <a:off x="4148172" y="2224757"/>
                <a:ext cx="1623874" cy="1623874"/>
              </a:xfrm>
              <a:prstGeom prst="roundRect">
                <a:avLst/>
              </a:prstGeom>
              <a:solidFill>
                <a:srgbClr val="4FD1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Rectángulo redondeado 43"/>
              <p:cNvSpPr/>
              <p:nvPr/>
            </p:nvSpPr>
            <p:spPr>
              <a:xfrm>
                <a:off x="4255608" y="2301074"/>
                <a:ext cx="1409001" cy="1469178"/>
              </a:xfrm>
              <a:prstGeom prst="roundRect">
                <a:avLst/>
              </a:prstGeom>
              <a:solidFill>
                <a:srgbClr val="4FD1C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521645" y="2527732"/>
              <a:ext cx="1623874" cy="1623874"/>
              <a:chOff x="1884464" y="2224761"/>
              <a:chExt cx="1623874" cy="1623874"/>
            </a:xfrm>
            <a:gradFill>
              <a:gsLst>
                <a:gs pos="0">
                  <a:srgbClr val="326698"/>
                </a:gs>
                <a:gs pos="100000">
                  <a:srgbClr val="00B0F0"/>
                </a:gs>
              </a:gsLst>
              <a:lin ang="7200000" scaled="0"/>
            </a:gradFill>
          </p:grpSpPr>
          <p:sp>
            <p:nvSpPr>
              <p:cNvPr id="28" name="Rectángulo redondeado 38"/>
              <p:cNvSpPr/>
              <p:nvPr/>
            </p:nvSpPr>
            <p:spPr>
              <a:xfrm>
                <a:off x="1884464" y="2224761"/>
                <a:ext cx="1623874" cy="1623874"/>
              </a:xfrm>
              <a:prstGeom prst="roundRect">
                <a:avLst/>
              </a:prstGeom>
              <a:solidFill>
                <a:srgbClr val="4FD1C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Rectángulo redondeado 42"/>
              <p:cNvSpPr/>
              <p:nvPr/>
            </p:nvSpPr>
            <p:spPr>
              <a:xfrm>
                <a:off x="1994530" y="2299813"/>
                <a:ext cx="1409001" cy="1469178"/>
              </a:xfrm>
              <a:prstGeom prst="roundRect">
                <a:avLst/>
              </a:prstGeom>
              <a:solidFill>
                <a:srgbClr val="4FD1C2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0" name="Rectángulo 22"/>
            <p:cNvSpPr/>
            <p:nvPr/>
          </p:nvSpPr>
          <p:spPr>
            <a:xfrm>
              <a:off x="1381891" y="4398979"/>
              <a:ext cx="1903382" cy="16949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200"/>
                </a:lnSpc>
                <a:spcAft>
                  <a:spcPts val="1200"/>
                </a:spcAft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在此输入您的内容，进行编辑。在此输入您的内容，进行编辑。在此输入您的内容，进行编辑。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Rectángulo 23"/>
            <p:cNvSpPr/>
            <p:nvPr/>
          </p:nvSpPr>
          <p:spPr>
            <a:xfrm>
              <a:off x="3648289" y="4398978"/>
              <a:ext cx="1903382" cy="1656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200"/>
                </a:lnSpc>
                <a:spcAft>
                  <a:spcPts val="1200"/>
                </a:spcAft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在此输入您的内容，进行编辑。在此输入您的内容，进行编辑。在此输入您的内容，进行编辑。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Rectángulo 24"/>
            <p:cNvSpPr/>
            <p:nvPr/>
          </p:nvSpPr>
          <p:spPr>
            <a:xfrm>
              <a:off x="5914688" y="4398978"/>
              <a:ext cx="1903382" cy="1656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200"/>
                </a:lnSpc>
                <a:spcAft>
                  <a:spcPts val="1200"/>
                </a:spcAft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在此输入您的内容，进行编辑。在此输入您的内容，进行编辑。在此输入您的内容，进行编辑。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Rectángulo 25"/>
            <p:cNvSpPr/>
            <p:nvPr/>
          </p:nvSpPr>
          <p:spPr>
            <a:xfrm>
              <a:off x="8181085" y="4398977"/>
              <a:ext cx="1903382" cy="1656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ts val="2200"/>
                </a:lnSpc>
                <a:spcAft>
                  <a:spcPts val="1200"/>
                </a:spcAft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在此输入您的内容，进行编辑。在此输入您的内容，进行编辑。在此输入您的内容，进行编辑。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CuadroTexto 26"/>
            <p:cNvSpPr txBox="1"/>
            <p:nvPr/>
          </p:nvSpPr>
          <p:spPr>
            <a:xfrm>
              <a:off x="2050317" y="2754892"/>
              <a:ext cx="623882" cy="520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s-E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CuadroTexto 27"/>
            <p:cNvSpPr txBox="1"/>
            <p:nvPr/>
          </p:nvSpPr>
          <p:spPr>
            <a:xfrm>
              <a:off x="4316715" y="2754892"/>
              <a:ext cx="623882" cy="520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es-E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CuadroTexto 28"/>
            <p:cNvSpPr txBox="1"/>
            <p:nvPr/>
          </p:nvSpPr>
          <p:spPr>
            <a:xfrm>
              <a:off x="6583114" y="2754892"/>
              <a:ext cx="623882" cy="520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es-E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CuadroTexto 29"/>
            <p:cNvSpPr txBox="1"/>
            <p:nvPr/>
          </p:nvSpPr>
          <p:spPr>
            <a:xfrm>
              <a:off x="8849511" y="2754892"/>
              <a:ext cx="623882" cy="5206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s-E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CuadroTexto 30"/>
            <p:cNvSpPr txBox="1"/>
            <p:nvPr/>
          </p:nvSpPr>
          <p:spPr>
            <a:xfrm>
              <a:off x="1659170" y="3249522"/>
              <a:ext cx="13488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s-E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CuadroTexto 31"/>
            <p:cNvSpPr txBox="1"/>
            <p:nvPr/>
          </p:nvSpPr>
          <p:spPr>
            <a:xfrm>
              <a:off x="3922878" y="3249522"/>
              <a:ext cx="13488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s-E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CuadroTexto 32"/>
            <p:cNvSpPr txBox="1"/>
            <p:nvPr/>
          </p:nvSpPr>
          <p:spPr>
            <a:xfrm>
              <a:off x="6191967" y="3249521"/>
              <a:ext cx="13488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s-E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CuadroTexto 33"/>
            <p:cNvSpPr txBox="1"/>
            <p:nvPr/>
          </p:nvSpPr>
          <p:spPr>
            <a:xfrm>
              <a:off x="8458364" y="3249520"/>
              <a:ext cx="13488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s-E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1"/>
          <p:cNvGrpSpPr/>
          <p:nvPr/>
        </p:nvGrpSpPr>
        <p:grpSpPr bwMode="auto">
          <a:xfrm>
            <a:off x="3023222" y="2173720"/>
            <a:ext cx="2522046" cy="2810941"/>
            <a:chOff x="-1" y="1586"/>
            <a:chExt cx="6056489" cy="6748553"/>
          </a:xfrm>
          <a:solidFill>
            <a:srgbClr val="4FD1C2"/>
          </a:solidFill>
        </p:grpSpPr>
        <p:grpSp>
          <p:nvGrpSpPr>
            <p:cNvPr id="35" name="Group 2"/>
            <p:cNvGrpSpPr/>
            <p:nvPr/>
          </p:nvGrpSpPr>
          <p:grpSpPr bwMode="auto">
            <a:xfrm>
              <a:off x="645729" y="636446"/>
              <a:ext cx="4772164" cy="5466138"/>
              <a:chOff x="9530" y="-128"/>
              <a:chExt cx="4772164" cy="5466138"/>
            </a:xfrm>
            <a:grpFill/>
          </p:grpSpPr>
          <p:sp>
            <p:nvSpPr>
              <p:cNvPr id="60" name="Line 3"/>
              <p:cNvSpPr>
                <a:spLocks noChangeShapeType="1"/>
              </p:cNvSpPr>
              <p:nvPr/>
            </p:nvSpPr>
            <p:spPr bwMode="auto">
              <a:xfrm flipH="1">
                <a:off x="2395610" y="-128"/>
                <a:ext cx="0" cy="5466138"/>
              </a:xfrm>
              <a:prstGeom prst="line">
                <a:avLst/>
              </a:prstGeom>
              <a:grpFill/>
              <a:ln w="25400" cap="flat" cmpd="sng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>
                  <a:lnSpc>
                    <a:spcPct val="100000"/>
                  </a:lnSpc>
                  <a:spcBef>
                    <a:spcPct val="0"/>
                  </a:spcBef>
                  <a:defRPr/>
                </a:pPr>
                <a:endParaRPr lang="en-US" sz="9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61" name="Line 4"/>
              <p:cNvSpPr>
                <a:spLocks noChangeShapeType="1"/>
              </p:cNvSpPr>
              <p:nvPr/>
            </p:nvSpPr>
            <p:spPr bwMode="auto">
              <a:xfrm flipH="1">
                <a:off x="9530" y="1366406"/>
                <a:ext cx="4772164" cy="2733070"/>
              </a:xfrm>
              <a:prstGeom prst="line">
                <a:avLst/>
              </a:prstGeom>
              <a:grpFill/>
              <a:ln w="25400" cap="flat" cmpd="sng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>
                  <a:lnSpc>
                    <a:spcPct val="100000"/>
                  </a:lnSpc>
                  <a:spcBef>
                    <a:spcPct val="0"/>
                  </a:spcBef>
                  <a:defRPr/>
                </a:pPr>
                <a:endParaRPr lang="en-US" sz="9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62" name="Line 5"/>
              <p:cNvSpPr>
                <a:spLocks noChangeShapeType="1"/>
              </p:cNvSpPr>
              <p:nvPr/>
            </p:nvSpPr>
            <p:spPr bwMode="auto">
              <a:xfrm flipH="1" flipV="1">
                <a:off x="9530" y="1366406"/>
                <a:ext cx="4772164" cy="2733070"/>
              </a:xfrm>
              <a:prstGeom prst="line">
                <a:avLst/>
              </a:prstGeom>
              <a:grpFill/>
              <a:ln w="25400" cap="flat" cmpd="sng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>
                  <a:lnSpc>
                    <a:spcPct val="100000"/>
                  </a:lnSpc>
                  <a:spcBef>
                    <a:spcPct val="0"/>
                  </a:spcBef>
                  <a:defRPr/>
                </a:pPr>
                <a:endParaRPr lang="en-US" sz="9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" charset="0"/>
                  <a:sym typeface="Helvetica" charset="0"/>
                </a:endParaRPr>
              </a:p>
            </p:txBody>
          </p:sp>
        </p:grpSp>
        <p:grpSp>
          <p:nvGrpSpPr>
            <p:cNvPr id="36" name="Group 6"/>
            <p:cNvGrpSpPr/>
            <p:nvPr/>
          </p:nvGrpSpPr>
          <p:grpSpPr bwMode="auto">
            <a:xfrm>
              <a:off x="1758243" y="2105069"/>
              <a:ext cx="2540001" cy="2540001"/>
              <a:chOff x="0" y="0"/>
              <a:chExt cx="2540000" cy="2540000"/>
            </a:xfrm>
            <a:grpFill/>
          </p:grpSpPr>
          <p:sp>
            <p:nvSpPr>
              <p:cNvPr id="58" name="AutoShape 7"/>
              <p:cNvSpPr/>
              <p:nvPr/>
            </p:nvSpPr>
            <p:spPr bwMode="auto">
              <a:xfrm>
                <a:off x="757" y="-512"/>
                <a:ext cx="2538486" cy="2541023"/>
              </a:xfrm>
              <a:custGeom>
                <a:avLst/>
                <a:gdLst>
                  <a:gd name="T0" fmla="*/ 1269179 w 19679"/>
                  <a:gd name="T1" fmla="*/ 1394535 h 19679"/>
                  <a:gd name="T2" fmla="*/ 1269179 w 19679"/>
                  <a:gd name="T3" fmla="*/ 1394535 h 19679"/>
                  <a:gd name="T4" fmla="*/ 1269179 w 19679"/>
                  <a:gd name="T5" fmla="*/ 1394535 h 19679"/>
                  <a:gd name="T6" fmla="*/ 1269179 w 19679"/>
                  <a:gd name="T7" fmla="*/ 1394535 h 19679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s-ES" sz="1400" spc="-15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AutoShape 8"/>
              <p:cNvSpPr/>
              <p:nvPr/>
            </p:nvSpPr>
            <p:spPr bwMode="auto">
              <a:xfrm>
                <a:off x="1005674" y="586733"/>
                <a:ext cx="528652" cy="1366534"/>
              </a:xfrm>
              <a:custGeom>
                <a:avLst/>
                <a:gdLst>
                  <a:gd name="T0" fmla="*/ 264326 w 21600"/>
                  <a:gd name="T1" fmla="*/ 683267 h 21600"/>
                  <a:gd name="T2" fmla="*/ 264326 w 21600"/>
                  <a:gd name="T3" fmla="*/ 683267 h 21600"/>
                  <a:gd name="T4" fmla="*/ 264326 w 21600"/>
                  <a:gd name="T5" fmla="*/ 683267 h 21600"/>
                  <a:gd name="T6" fmla="*/ 264326 w 21600"/>
                  <a:gd name="T7" fmla="*/ 68326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899" y="3807"/>
                    </a:moveTo>
                    <a:lnTo>
                      <a:pt x="5701" y="3807"/>
                    </a:lnTo>
                    <a:cubicBezTo>
                      <a:pt x="2553" y="3809"/>
                      <a:pt x="0" y="4790"/>
                      <a:pt x="0" y="6001"/>
                    </a:cubicBezTo>
                    <a:lnTo>
                      <a:pt x="0" y="11708"/>
                    </a:lnTo>
                    <a:cubicBezTo>
                      <a:pt x="1" y="12111"/>
                      <a:pt x="852" y="12438"/>
                      <a:pt x="1901" y="12438"/>
                    </a:cubicBezTo>
                    <a:cubicBezTo>
                      <a:pt x="2950" y="12438"/>
                      <a:pt x="3801" y="12111"/>
                      <a:pt x="3801" y="11708"/>
                    </a:cubicBezTo>
                    <a:cubicBezTo>
                      <a:pt x="3801" y="11707"/>
                      <a:pt x="3801" y="11706"/>
                      <a:pt x="3801" y="11705"/>
                    </a:cubicBezTo>
                    <a:lnTo>
                      <a:pt x="3801" y="8762"/>
                    </a:lnTo>
                    <a:lnTo>
                      <a:pt x="3790" y="8762"/>
                    </a:lnTo>
                    <a:lnTo>
                      <a:pt x="3790" y="6809"/>
                    </a:lnTo>
                    <a:cubicBezTo>
                      <a:pt x="3790" y="6673"/>
                      <a:pt x="4081" y="6562"/>
                      <a:pt x="4433" y="6562"/>
                    </a:cubicBezTo>
                    <a:cubicBezTo>
                      <a:pt x="4789" y="6562"/>
                      <a:pt x="5076" y="6673"/>
                      <a:pt x="5076" y="6809"/>
                    </a:cubicBezTo>
                    <a:lnTo>
                      <a:pt x="5076" y="11811"/>
                    </a:lnTo>
                    <a:lnTo>
                      <a:pt x="5075" y="11811"/>
                    </a:lnTo>
                    <a:lnTo>
                      <a:pt x="5075" y="20671"/>
                    </a:lnTo>
                    <a:cubicBezTo>
                      <a:pt x="5075" y="21184"/>
                      <a:pt x="6158" y="21600"/>
                      <a:pt x="7494" y="21600"/>
                    </a:cubicBezTo>
                    <a:cubicBezTo>
                      <a:pt x="8830" y="21600"/>
                      <a:pt x="9913" y="21184"/>
                      <a:pt x="9913" y="20671"/>
                    </a:cubicBezTo>
                    <a:lnTo>
                      <a:pt x="9913" y="12560"/>
                    </a:lnTo>
                    <a:cubicBezTo>
                      <a:pt x="9945" y="12380"/>
                      <a:pt x="10327" y="12236"/>
                      <a:pt x="10800" y="12229"/>
                    </a:cubicBezTo>
                    <a:cubicBezTo>
                      <a:pt x="11273" y="12236"/>
                      <a:pt x="11655" y="12380"/>
                      <a:pt x="11687" y="12560"/>
                    </a:cubicBezTo>
                    <a:lnTo>
                      <a:pt x="11687" y="20671"/>
                    </a:lnTo>
                    <a:cubicBezTo>
                      <a:pt x="11687" y="21184"/>
                      <a:pt x="12770" y="21600"/>
                      <a:pt x="14106" y="21600"/>
                    </a:cubicBezTo>
                    <a:cubicBezTo>
                      <a:pt x="15442" y="21600"/>
                      <a:pt x="16525" y="21184"/>
                      <a:pt x="16525" y="20671"/>
                    </a:cubicBezTo>
                    <a:lnTo>
                      <a:pt x="16525" y="11811"/>
                    </a:lnTo>
                    <a:lnTo>
                      <a:pt x="16524" y="11811"/>
                    </a:lnTo>
                    <a:lnTo>
                      <a:pt x="16524" y="6809"/>
                    </a:lnTo>
                    <a:cubicBezTo>
                      <a:pt x="16524" y="6673"/>
                      <a:pt x="16811" y="6562"/>
                      <a:pt x="17167" y="6562"/>
                    </a:cubicBezTo>
                    <a:cubicBezTo>
                      <a:pt x="17519" y="6562"/>
                      <a:pt x="17810" y="6673"/>
                      <a:pt x="17810" y="6809"/>
                    </a:cubicBezTo>
                    <a:lnTo>
                      <a:pt x="17810" y="8762"/>
                    </a:lnTo>
                    <a:lnTo>
                      <a:pt x="17799" y="8762"/>
                    </a:lnTo>
                    <a:lnTo>
                      <a:pt x="17799" y="11705"/>
                    </a:lnTo>
                    <a:cubicBezTo>
                      <a:pt x="17799" y="11706"/>
                      <a:pt x="17799" y="11707"/>
                      <a:pt x="17799" y="11708"/>
                    </a:cubicBezTo>
                    <a:cubicBezTo>
                      <a:pt x="17799" y="12111"/>
                      <a:pt x="18650" y="12438"/>
                      <a:pt x="19699" y="12438"/>
                    </a:cubicBezTo>
                    <a:cubicBezTo>
                      <a:pt x="20748" y="12438"/>
                      <a:pt x="21599" y="12111"/>
                      <a:pt x="21600" y="11708"/>
                    </a:cubicBezTo>
                    <a:lnTo>
                      <a:pt x="21600" y="6001"/>
                    </a:lnTo>
                    <a:cubicBezTo>
                      <a:pt x="21600" y="4790"/>
                      <a:pt x="19047" y="3809"/>
                      <a:pt x="15899" y="3807"/>
                    </a:cubicBezTo>
                    <a:close/>
                    <a:moveTo>
                      <a:pt x="15076" y="1643"/>
                    </a:moveTo>
                    <a:cubicBezTo>
                      <a:pt x="15076" y="2551"/>
                      <a:pt x="13162" y="3286"/>
                      <a:pt x="10800" y="3286"/>
                    </a:cubicBezTo>
                    <a:cubicBezTo>
                      <a:pt x="8438" y="3286"/>
                      <a:pt x="6524" y="2551"/>
                      <a:pt x="6524" y="1643"/>
                    </a:cubicBezTo>
                    <a:cubicBezTo>
                      <a:pt x="6524" y="736"/>
                      <a:pt x="8438" y="0"/>
                      <a:pt x="10800" y="0"/>
                    </a:cubicBezTo>
                    <a:cubicBezTo>
                      <a:pt x="13162" y="0"/>
                      <a:pt x="15076" y="736"/>
                      <a:pt x="15076" y="16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7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/>
                <a:endParaRPr lang="es-ES" sz="1400" spc="-15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7" name="Group 9"/>
            <p:cNvGrpSpPr/>
            <p:nvPr/>
          </p:nvGrpSpPr>
          <p:grpSpPr bwMode="auto">
            <a:xfrm>
              <a:off x="-1" y="1586"/>
              <a:ext cx="6056489" cy="6748553"/>
              <a:chOff x="-1" y="1586"/>
              <a:chExt cx="6056489" cy="6748553"/>
            </a:xfrm>
            <a:grpFill/>
          </p:grpSpPr>
          <p:sp>
            <p:nvSpPr>
              <p:cNvPr id="52" name="AutoShape 10"/>
              <p:cNvSpPr/>
              <p:nvPr/>
            </p:nvSpPr>
            <p:spPr bwMode="auto">
              <a:xfrm>
                <a:off x="2394020" y="1586"/>
                <a:ext cx="1268448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1</a:t>
                </a:r>
                <a:endParaRPr lang="en-US" sz="1400" spc="-1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  <p:sp>
            <p:nvSpPr>
              <p:cNvPr id="53" name="AutoShape 11"/>
              <p:cNvSpPr/>
              <p:nvPr/>
            </p:nvSpPr>
            <p:spPr bwMode="auto">
              <a:xfrm>
                <a:off x="2394018" y="5480421"/>
                <a:ext cx="1268450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4</a:t>
                </a:r>
                <a:endParaRPr lang="en-US" sz="14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  <p:sp>
            <p:nvSpPr>
              <p:cNvPr id="54" name="AutoShape 12"/>
              <p:cNvSpPr/>
              <p:nvPr/>
            </p:nvSpPr>
            <p:spPr bwMode="auto">
              <a:xfrm>
                <a:off x="-1" y="4123409"/>
                <a:ext cx="1270036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5</a:t>
                </a:r>
                <a:endParaRPr lang="en-US" sz="14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  <p:sp>
            <p:nvSpPr>
              <p:cNvPr id="55" name="AutoShape 13"/>
              <p:cNvSpPr/>
              <p:nvPr/>
            </p:nvSpPr>
            <p:spPr bwMode="auto">
              <a:xfrm>
                <a:off x="4786452" y="4123410"/>
                <a:ext cx="1270036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3</a:t>
                </a:r>
                <a:endParaRPr lang="en-US" sz="14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  <p:sp>
            <p:nvSpPr>
              <p:cNvPr id="56" name="AutoShape 14"/>
              <p:cNvSpPr/>
              <p:nvPr/>
            </p:nvSpPr>
            <p:spPr bwMode="auto">
              <a:xfrm>
                <a:off x="-1" y="1357010"/>
                <a:ext cx="1270037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6</a:t>
                </a:r>
                <a:endParaRPr lang="en-US" sz="1400" spc="-15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  <p:sp>
            <p:nvSpPr>
              <p:cNvPr id="57" name="AutoShape 15"/>
              <p:cNvSpPr/>
              <p:nvPr/>
            </p:nvSpPr>
            <p:spPr bwMode="auto">
              <a:xfrm>
                <a:off x="4786452" y="1357009"/>
                <a:ext cx="1270036" cy="1269718"/>
              </a:xfrm>
              <a:custGeom>
                <a:avLst/>
                <a:gdLst>
                  <a:gd name="T0" fmla="+- 0 10800 961"/>
                  <a:gd name="T1" fmla="*/ T0 w 19679"/>
                  <a:gd name="T2" fmla="+- 0 10800 961"/>
                  <a:gd name="T3" fmla="*/ 10800 h 19679"/>
                  <a:gd name="T4" fmla="+- 0 10800 961"/>
                  <a:gd name="T5" fmla="*/ T4 w 19679"/>
                  <a:gd name="T6" fmla="+- 0 10800 961"/>
                  <a:gd name="T7" fmla="*/ 10800 h 19679"/>
                  <a:gd name="T8" fmla="+- 0 10800 961"/>
                  <a:gd name="T9" fmla="*/ T8 w 19679"/>
                  <a:gd name="T10" fmla="+- 0 10800 961"/>
                  <a:gd name="T11" fmla="*/ 10800 h 19679"/>
                  <a:gd name="T12" fmla="+- 0 10800 961"/>
                  <a:gd name="T13" fmla="*/ T12 w 19679"/>
                  <a:gd name="T14" fmla="+- 0 10800 961"/>
                  <a:gd name="T15" fmla="*/ 10800 h 1967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679" h="19679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 defTabSz="410210">
                  <a:spcBef>
                    <a:spcPct val="0"/>
                  </a:spcBef>
                  <a:defRPr/>
                </a:pPr>
                <a:r>
                  <a:rPr lang="en-US" sz="2800" spc="-15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Helvetica Neue" panose="020B0403020202020204" charset="0"/>
                  </a:rPr>
                  <a:t>2</a:t>
                </a:r>
                <a:endParaRPr lang="en-US" sz="1400" spc="-15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Helvetica Neue" panose="020B0403020202020204" charset="0"/>
                </a:endParaRPr>
              </a:p>
            </p:txBody>
          </p:sp>
        </p:grpSp>
      </p:grpSp>
      <p:sp>
        <p:nvSpPr>
          <p:cNvPr id="26" name="Oval 29"/>
          <p:cNvSpPr/>
          <p:nvPr/>
        </p:nvSpPr>
        <p:spPr>
          <a:xfrm>
            <a:off x="6059390" y="1952979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Oval 31"/>
          <p:cNvSpPr/>
          <p:nvPr/>
        </p:nvSpPr>
        <p:spPr>
          <a:xfrm>
            <a:off x="6059390" y="2552835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Oval 33"/>
          <p:cNvSpPr/>
          <p:nvPr/>
        </p:nvSpPr>
        <p:spPr>
          <a:xfrm>
            <a:off x="6059390" y="3159147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Oval 35"/>
          <p:cNvSpPr/>
          <p:nvPr/>
        </p:nvSpPr>
        <p:spPr>
          <a:xfrm>
            <a:off x="6059390" y="3759004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Oval 37"/>
          <p:cNvSpPr/>
          <p:nvPr/>
        </p:nvSpPr>
        <p:spPr>
          <a:xfrm>
            <a:off x="6059390" y="4347224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Oval 39"/>
          <p:cNvSpPr/>
          <p:nvPr/>
        </p:nvSpPr>
        <p:spPr>
          <a:xfrm>
            <a:off x="6059390" y="4947080"/>
            <a:ext cx="539320" cy="539320"/>
          </a:xfrm>
          <a:prstGeom prst="ellipse">
            <a:avLst/>
          </a:prstGeom>
          <a:solidFill>
            <a:srgbClr val="4FD1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sz="1400" spc="-1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06</a:t>
            </a:r>
            <a:endParaRPr lang="id-ID" sz="1400" spc="-1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Rectángulo 22"/>
          <p:cNvSpPr/>
          <p:nvPr/>
        </p:nvSpPr>
        <p:spPr>
          <a:xfrm>
            <a:off x="6598710" y="1976489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Rectángulo 22"/>
          <p:cNvSpPr/>
          <p:nvPr/>
        </p:nvSpPr>
        <p:spPr>
          <a:xfrm>
            <a:off x="6598710" y="2599772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5" name="Rectángulo 22"/>
          <p:cNvSpPr/>
          <p:nvPr/>
        </p:nvSpPr>
        <p:spPr>
          <a:xfrm>
            <a:off x="6598710" y="3223055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6" name="Rectángulo 22"/>
          <p:cNvSpPr/>
          <p:nvPr/>
        </p:nvSpPr>
        <p:spPr>
          <a:xfrm>
            <a:off x="6598710" y="3812748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7" name="Rectángulo 22"/>
          <p:cNvSpPr/>
          <p:nvPr/>
        </p:nvSpPr>
        <p:spPr>
          <a:xfrm>
            <a:off x="6598710" y="4388694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8" name="Rectángulo 22"/>
          <p:cNvSpPr/>
          <p:nvPr/>
        </p:nvSpPr>
        <p:spPr>
          <a:xfrm>
            <a:off x="6598710" y="4996499"/>
            <a:ext cx="39237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在此输入您的内容，进行编辑。在此输入您的内容，进行编辑。在此输入您的内容，进行编辑。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4" grpId="0" animBg="1"/>
      <p:bldP spid="63" grpId="0"/>
      <p:bldP spid="64" grpId="0"/>
      <p:bldP spid="65" grpId="0"/>
      <p:bldP spid="66" grpId="0"/>
      <p:bldP spid="67" grpId="0"/>
      <p:bldP spid="6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547073" y="2274552"/>
            <a:ext cx="8013814" cy="3017504"/>
            <a:chOff x="938275" y="1486921"/>
            <a:chExt cx="10315451" cy="3884158"/>
          </a:xfrm>
        </p:grpSpPr>
        <p:grpSp>
          <p:nvGrpSpPr>
            <p:cNvPr id="21" name="组合 20"/>
            <p:cNvGrpSpPr/>
            <p:nvPr/>
          </p:nvGrpSpPr>
          <p:grpSpPr>
            <a:xfrm>
              <a:off x="4228913" y="1486921"/>
              <a:ext cx="2342025" cy="1807078"/>
              <a:chOff x="4232026" y="2261430"/>
              <a:chExt cx="2342025" cy="1807078"/>
            </a:xfrm>
          </p:grpSpPr>
          <p:sp>
            <p:nvSpPr>
              <p:cNvPr id="36" name="Freeform 7"/>
              <p:cNvSpPr/>
              <p:nvPr/>
            </p:nvSpPr>
            <p:spPr bwMode="auto">
              <a:xfrm>
                <a:off x="4232026" y="2261430"/>
                <a:ext cx="2342025" cy="1807078"/>
              </a:xfrm>
              <a:custGeom>
                <a:avLst/>
                <a:gdLst>
                  <a:gd name="T0" fmla="*/ 429 w 455"/>
                  <a:gd name="T1" fmla="*/ 60 h 351"/>
                  <a:gd name="T2" fmla="*/ 401 w 455"/>
                  <a:gd name="T3" fmla="*/ 70 h 351"/>
                  <a:gd name="T4" fmla="*/ 372 w 455"/>
                  <a:gd name="T5" fmla="*/ 72 h 351"/>
                  <a:gd name="T6" fmla="*/ 368 w 455"/>
                  <a:gd name="T7" fmla="*/ 70 h 351"/>
                  <a:gd name="T8" fmla="*/ 361 w 455"/>
                  <a:gd name="T9" fmla="*/ 65 h 351"/>
                  <a:gd name="T10" fmla="*/ 351 w 455"/>
                  <a:gd name="T11" fmla="*/ 43 h 351"/>
                  <a:gd name="T12" fmla="*/ 351 w 455"/>
                  <a:gd name="T13" fmla="*/ 42 h 351"/>
                  <a:gd name="T14" fmla="*/ 351 w 455"/>
                  <a:gd name="T15" fmla="*/ 38 h 351"/>
                  <a:gd name="T16" fmla="*/ 351 w 455"/>
                  <a:gd name="T17" fmla="*/ 37 h 351"/>
                  <a:gd name="T18" fmla="*/ 351 w 455"/>
                  <a:gd name="T19" fmla="*/ 35 h 351"/>
                  <a:gd name="T20" fmla="*/ 351 w 455"/>
                  <a:gd name="T21" fmla="*/ 0 h 351"/>
                  <a:gd name="T22" fmla="*/ 0 w 455"/>
                  <a:gd name="T23" fmla="*/ 351 h 351"/>
                  <a:gd name="T24" fmla="*/ 35 w 455"/>
                  <a:gd name="T25" fmla="*/ 351 h 351"/>
                  <a:gd name="T26" fmla="*/ 46 w 455"/>
                  <a:gd name="T27" fmla="*/ 345 h 351"/>
                  <a:gd name="T28" fmla="*/ 46 w 455"/>
                  <a:gd name="T29" fmla="*/ 332 h 351"/>
                  <a:gd name="T30" fmla="*/ 33 w 455"/>
                  <a:gd name="T31" fmla="*/ 294 h 351"/>
                  <a:gd name="T32" fmla="*/ 86 w 455"/>
                  <a:gd name="T33" fmla="*/ 248 h 351"/>
                  <a:gd name="T34" fmla="*/ 138 w 455"/>
                  <a:gd name="T35" fmla="*/ 294 h 351"/>
                  <a:gd name="T36" fmla="*/ 126 w 455"/>
                  <a:gd name="T37" fmla="*/ 332 h 351"/>
                  <a:gd name="T38" fmla="*/ 125 w 455"/>
                  <a:gd name="T39" fmla="*/ 345 h 351"/>
                  <a:gd name="T40" fmla="*/ 137 w 455"/>
                  <a:gd name="T41" fmla="*/ 351 h 351"/>
                  <a:gd name="T42" fmla="*/ 174 w 455"/>
                  <a:gd name="T43" fmla="*/ 351 h 351"/>
                  <a:gd name="T44" fmla="*/ 351 w 455"/>
                  <a:gd name="T45" fmla="*/ 174 h 351"/>
                  <a:gd name="T46" fmla="*/ 351 w 455"/>
                  <a:gd name="T47" fmla="*/ 141 h 351"/>
                  <a:gd name="T48" fmla="*/ 361 w 455"/>
                  <a:gd name="T49" fmla="*/ 118 h 351"/>
                  <a:gd name="T50" fmla="*/ 368 w 455"/>
                  <a:gd name="T51" fmla="*/ 113 h 351"/>
                  <a:gd name="T52" fmla="*/ 372 w 455"/>
                  <a:gd name="T53" fmla="*/ 111 h 351"/>
                  <a:gd name="T54" fmla="*/ 401 w 455"/>
                  <a:gd name="T55" fmla="*/ 113 h 351"/>
                  <a:gd name="T56" fmla="*/ 429 w 455"/>
                  <a:gd name="T57" fmla="*/ 123 h 351"/>
                  <a:gd name="T58" fmla="*/ 455 w 455"/>
                  <a:gd name="T59" fmla="*/ 92 h 351"/>
                  <a:gd name="T60" fmla="*/ 429 w 455"/>
                  <a:gd name="T61" fmla="*/ 6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5" h="351">
                    <a:moveTo>
                      <a:pt x="429" y="60"/>
                    </a:moveTo>
                    <a:cubicBezTo>
                      <a:pt x="424" y="60"/>
                      <a:pt x="410" y="65"/>
                      <a:pt x="401" y="70"/>
                    </a:cubicBezTo>
                    <a:cubicBezTo>
                      <a:pt x="391" y="75"/>
                      <a:pt x="381" y="76"/>
                      <a:pt x="372" y="72"/>
                    </a:cubicBezTo>
                    <a:cubicBezTo>
                      <a:pt x="370" y="72"/>
                      <a:pt x="369" y="71"/>
                      <a:pt x="368" y="70"/>
                    </a:cubicBezTo>
                    <a:cubicBezTo>
                      <a:pt x="365" y="69"/>
                      <a:pt x="363" y="67"/>
                      <a:pt x="361" y="65"/>
                    </a:cubicBezTo>
                    <a:cubicBezTo>
                      <a:pt x="356" y="60"/>
                      <a:pt x="353" y="52"/>
                      <a:pt x="351" y="43"/>
                    </a:cubicBezTo>
                    <a:cubicBezTo>
                      <a:pt x="351" y="42"/>
                      <a:pt x="351" y="42"/>
                      <a:pt x="351" y="42"/>
                    </a:cubicBezTo>
                    <a:cubicBezTo>
                      <a:pt x="351" y="38"/>
                      <a:pt x="351" y="38"/>
                      <a:pt x="351" y="38"/>
                    </a:cubicBezTo>
                    <a:cubicBezTo>
                      <a:pt x="351" y="37"/>
                      <a:pt x="351" y="37"/>
                      <a:pt x="351" y="37"/>
                    </a:cubicBezTo>
                    <a:cubicBezTo>
                      <a:pt x="351" y="35"/>
                      <a:pt x="351" y="35"/>
                      <a:pt x="351" y="35"/>
                    </a:cubicBezTo>
                    <a:cubicBezTo>
                      <a:pt x="351" y="0"/>
                      <a:pt x="351" y="0"/>
                      <a:pt x="351" y="0"/>
                    </a:cubicBezTo>
                    <a:cubicBezTo>
                      <a:pt x="160" y="6"/>
                      <a:pt x="5" y="160"/>
                      <a:pt x="0" y="351"/>
                    </a:cubicBezTo>
                    <a:cubicBezTo>
                      <a:pt x="35" y="351"/>
                      <a:pt x="35" y="351"/>
                      <a:pt x="35" y="351"/>
                    </a:cubicBezTo>
                    <a:cubicBezTo>
                      <a:pt x="39" y="350"/>
                      <a:pt x="44" y="349"/>
                      <a:pt x="46" y="345"/>
                    </a:cubicBezTo>
                    <a:cubicBezTo>
                      <a:pt x="49" y="340"/>
                      <a:pt x="48" y="335"/>
                      <a:pt x="46" y="332"/>
                    </a:cubicBezTo>
                    <a:cubicBezTo>
                      <a:pt x="44" y="329"/>
                      <a:pt x="33" y="306"/>
                      <a:pt x="33" y="294"/>
                    </a:cubicBezTo>
                    <a:cubicBezTo>
                      <a:pt x="33" y="268"/>
                      <a:pt x="57" y="248"/>
                      <a:pt x="86" y="248"/>
                    </a:cubicBezTo>
                    <a:cubicBezTo>
                      <a:pt x="115" y="248"/>
                      <a:pt x="138" y="268"/>
                      <a:pt x="138" y="294"/>
                    </a:cubicBezTo>
                    <a:cubicBezTo>
                      <a:pt x="138" y="306"/>
                      <a:pt x="127" y="329"/>
                      <a:pt x="126" y="332"/>
                    </a:cubicBezTo>
                    <a:cubicBezTo>
                      <a:pt x="124" y="335"/>
                      <a:pt x="122" y="340"/>
                      <a:pt x="125" y="345"/>
                    </a:cubicBezTo>
                    <a:cubicBezTo>
                      <a:pt x="128" y="349"/>
                      <a:pt x="133" y="351"/>
                      <a:pt x="137" y="351"/>
                    </a:cubicBezTo>
                    <a:cubicBezTo>
                      <a:pt x="174" y="351"/>
                      <a:pt x="174" y="351"/>
                      <a:pt x="174" y="351"/>
                    </a:cubicBezTo>
                    <a:cubicBezTo>
                      <a:pt x="179" y="256"/>
                      <a:pt x="256" y="180"/>
                      <a:pt x="351" y="174"/>
                    </a:cubicBezTo>
                    <a:cubicBezTo>
                      <a:pt x="351" y="141"/>
                      <a:pt x="351" y="141"/>
                      <a:pt x="351" y="141"/>
                    </a:cubicBezTo>
                    <a:cubicBezTo>
                      <a:pt x="352" y="132"/>
                      <a:pt x="356" y="124"/>
                      <a:pt x="361" y="118"/>
                    </a:cubicBezTo>
                    <a:cubicBezTo>
                      <a:pt x="363" y="116"/>
                      <a:pt x="365" y="114"/>
                      <a:pt x="368" y="113"/>
                    </a:cubicBezTo>
                    <a:cubicBezTo>
                      <a:pt x="369" y="112"/>
                      <a:pt x="370" y="112"/>
                      <a:pt x="372" y="111"/>
                    </a:cubicBezTo>
                    <a:cubicBezTo>
                      <a:pt x="381" y="107"/>
                      <a:pt x="391" y="108"/>
                      <a:pt x="401" y="113"/>
                    </a:cubicBezTo>
                    <a:cubicBezTo>
                      <a:pt x="410" y="118"/>
                      <a:pt x="424" y="123"/>
                      <a:pt x="429" y="123"/>
                    </a:cubicBezTo>
                    <a:cubicBezTo>
                      <a:pt x="443" y="123"/>
                      <a:pt x="455" y="109"/>
                      <a:pt x="455" y="92"/>
                    </a:cubicBezTo>
                    <a:cubicBezTo>
                      <a:pt x="455" y="74"/>
                      <a:pt x="443" y="60"/>
                      <a:pt x="429" y="60"/>
                    </a:cubicBezTo>
                    <a:close/>
                  </a:path>
                </a:pathLst>
              </a:custGeom>
              <a:solidFill>
                <a:srgbClr val="118E9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4879241" y="2826541"/>
                <a:ext cx="731905" cy="480620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Haettenschweiler" panose="020B070604090206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sz="3200" dirty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142980" y="1486921"/>
              <a:ext cx="1807078" cy="2315930"/>
              <a:chOff x="6146093" y="2261430"/>
              <a:chExt cx="1807078" cy="2315930"/>
            </a:xfrm>
          </p:grpSpPr>
          <p:sp>
            <p:nvSpPr>
              <p:cNvPr id="34" name="Freeform 6"/>
              <p:cNvSpPr/>
              <p:nvPr/>
            </p:nvSpPr>
            <p:spPr bwMode="auto">
              <a:xfrm>
                <a:off x="6146093" y="2261430"/>
                <a:ext cx="1807078" cy="2315930"/>
              </a:xfrm>
              <a:custGeom>
                <a:avLst/>
                <a:gdLst>
                  <a:gd name="T0" fmla="*/ 0 w 351"/>
                  <a:gd name="T1" fmla="*/ 0 h 450"/>
                  <a:gd name="T2" fmla="*/ 0 w 351"/>
                  <a:gd name="T3" fmla="*/ 41 h 450"/>
                  <a:gd name="T4" fmla="*/ 6 w 351"/>
                  <a:gd name="T5" fmla="*/ 52 h 450"/>
                  <a:gd name="T6" fmla="*/ 19 w 351"/>
                  <a:gd name="T7" fmla="*/ 52 h 450"/>
                  <a:gd name="T8" fmla="*/ 57 w 351"/>
                  <a:gd name="T9" fmla="*/ 39 h 450"/>
                  <a:gd name="T10" fmla="*/ 103 w 351"/>
                  <a:gd name="T11" fmla="*/ 92 h 450"/>
                  <a:gd name="T12" fmla="*/ 57 w 351"/>
                  <a:gd name="T13" fmla="*/ 144 h 450"/>
                  <a:gd name="T14" fmla="*/ 19 w 351"/>
                  <a:gd name="T15" fmla="*/ 132 h 450"/>
                  <a:gd name="T16" fmla="*/ 6 w 351"/>
                  <a:gd name="T17" fmla="*/ 131 h 450"/>
                  <a:gd name="T18" fmla="*/ 0 w 351"/>
                  <a:gd name="T19" fmla="*/ 143 h 450"/>
                  <a:gd name="T20" fmla="*/ 0 w 351"/>
                  <a:gd name="T21" fmla="*/ 174 h 450"/>
                  <a:gd name="T22" fmla="*/ 177 w 351"/>
                  <a:gd name="T23" fmla="*/ 351 h 450"/>
                  <a:gd name="T24" fmla="*/ 215 w 351"/>
                  <a:gd name="T25" fmla="*/ 351 h 450"/>
                  <a:gd name="T26" fmla="*/ 237 w 351"/>
                  <a:gd name="T27" fmla="*/ 362 h 450"/>
                  <a:gd name="T28" fmla="*/ 242 w 351"/>
                  <a:gd name="T29" fmla="*/ 367 h 450"/>
                  <a:gd name="T30" fmla="*/ 243 w 351"/>
                  <a:gd name="T31" fmla="*/ 369 h 450"/>
                  <a:gd name="T32" fmla="*/ 243 w 351"/>
                  <a:gd name="T33" fmla="*/ 370 h 450"/>
                  <a:gd name="T34" fmla="*/ 244 w 351"/>
                  <a:gd name="T35" fmla="*/ 372 h 450"/>
                  <a:gd name="T36" fmla="*/ 244 w 351"/>
                  <a:gd name="T37" fmla="*/ 372 h 450"/>
                  <a:gd name="T38" fmla="*/ 244 w 351"/>
                  <a:gd name="T39" fmla="*/ 372 h 450"/>
                  <a:gd name="T40" fmla="*/ 246 w 351"/>
                  <a:gd name="T41" fmla="*/ 382 h 450"/>
                  <a:gd name="T42" fmla="*/ 246 w 351"/>
                  <a:gd name="T43" fmla="*/ 382 h 450"/>
                  <a:gd name="T44" fmla="*/ 246 w 351"/>
                  <a:gd name="T45" fmla="*/ 385 h 450"/>
                  <a:gd name="T46" fmla="*/ 246 w 351"/>
                  <a:gd name="T47" fmla="*/ 385 h 450"/>
                  <a:gd name="T48" fmla="*/ 245 w 351"/>
                  <a:gd name="T49" fmla="*/ 392 h 450"/>
                  <a:gd name="T50" fmla="*/ 245 w 351"/>
                  <a:gd name="T51" fmla="*/ 392 h 450"/>
                  <a:gd name="T52" fmla="*/ 244 w 351"/>
                  <a:gd name="T53" fmla="*/ 395 h 450"/>
                  <a:gd name="T54" fmla="*/ 243 w 351"/>
                  <a:gd name="T55" fmla="*/ 396 h 450"/>
                  <a:gd name="T56" fmla="*/ 242 w 351"/>
                  <a:gd name="T57" fmla="*/ 399 h 450"/>
                  <a:gd name="T58" fmla="*/ 232 w 351"/>
                  <a:gd name="T59" fmla="*/ 426 h 450"/>
                  <a:gd name="T60" fmla="*/ 262 w 351"/>
                  <a:gd name="T61" fmla="*/ 450 h 450"/>
                  <a:gd name="T62" fmla="*/ 292 w 351"/>
                  <a:gd name="T63" fmla="*/ 426 h 450"/>
                  <a:gd name="T64" fmla="*/ 282 w 351"/>
                  <a:gd name="T65" fmla="*/ 399 h 450"/>
                  <a:gd name="T66" fmla="*/ 280 w 351"/>
                  <a:gd name="T67" fmla="*/ 396 h 450"/>
                  <a:gd name="T68" fmla="*/ 280 w 351"/>
                  <a:gd name="T69" fmla="*/ 395 h 450"/>
                  <a:gd name="T70" fmla="*/ 279 w 351"/>
                  <a:gd name="T71" fmla="*/ 392 h 450"/>
                  <a:gd name="T72" fmla="*/ 279 w 351"/>
                  <a:gd name="T73" fmla="*/ 392 h 450"/>
                  <a:gd name="T74" fmla="*/ 278 w 351"/>
                  <a:gd name="T75" fmla="*/ 385 h 450"/>
                  <a:gd name="T76" fmla="*/ 278 w 351"/>
                  <a:gd name="T77" fmla="*/ 385 h 450"/>
                  <a:gd name="T78" fmla="*/ 278 w 351"/>
                  <a:gd name="T79" fmla="*/ 382 h 450"/>
                  <a:gd name="T80" fmla="*/ 278 w 351"/>
                  <a:gd name="T81" fmla="*/ 382 h 450"/>
                  <a:gd name="T82" fmla="*/ 280 w 351"/>
                  <a:gd name="T83" fmla="*/ 372 h 450"/>
                  <a:gd name="T84" fmla="*/ 281 w 351"/>
                  <a:gd name="T85" fmla="*/ 370 h 450"/>
                  <a:gd name="T86" fmla="*/ 281 w 351"/>
                  <a:gd name="T87" fmla="*/ 369 h 450"/>
                  <a:gd name="T88" fmla="*/ 282 w 351"/>
                  <a:gd name="T89" fmla="*/ 367 h 450"/>
                  <a:gd name="T90" fmla="*/ 286 w 351"/>
                  <a:gd name="T91" fmla="*/ 362 h 450"/>
                  <a:gd name="T92" fmla="*/ 308 w 351"/>
                  <a:gd name="T93" fmla="*/ 351 h 450"/>
                  <a:gd name="T94" fmla="*/ 308 w 351"/>
                  <a:gd name="T95" fmla="*/ 351 h 450"/>
                  <a:gd name="T96" fmla="*/ 312 w 351"/>
                  <a:gd name="T97" fmla="*/ 351 h 450"/>
                  <a:gd name="T98" fmla="*/ 313 w 351"/>
                  <a:gd name="T99" fmla="*/ 351 h 450"/>
                  <a:gd name="T100" fmla="*/ 316 w 351"/>
                  <a:gd name="T101" fmla="*/ 351 h 450"/>
                  <a:gd name="T102" fmla="*/ 351 w 351"/>
                  <a:gd name="T103" fmla="*/ 351 h 450"/>
                  <a:gd name="T104" fmla="*/ 0 w 351"/>
                  <a:gd name="T105" fmla="*/ 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51" h="450">
                    <a:moveTo>
                      <a:pt x="0" y="0"/>
                    </a:moveTo>
                    <a:cubicBezTo>
                      <a:pt x="0" y="41"/>
                      <a:pt x="0" y="41"/>
                      <a:pt x="0" y="41"/>
                    </a:cubicBezTo>
                    <a:cubicBezTo>
                      <a:pt x="1" y="45"/>
                      <a:pt x="2" y="50"/>
                      <a:pt x="6" y="52"/>
                    </a:cubicBezTo>
                    <a:cubicBezTo>
                      <a:pt x="10" y="54"/>
                      <a:pt x="14" y="54"/>
                      <a:pt x="19" y="52"/>
                    </a:cubicBezTo>
                    <a:cubicBezTo>
                      <a:pt x="22" y="50"/>
                      <a:pt x="45" y="39"/>
                      <a:pt x="57" y="39"/>
                    </a:cubicBezTo>
                    <a:cubicBezTo>
                      <a:pt x="83" y="39"/>
                      <a:pt x="103" y="63"/>
                      <a:pt x="103" y="92"/>
                    </a:cubicBezTo>
                    <a:cubicBezTo>
                      <a:pt x="103" y="121"/>
                      <a:pt x="83" y="144"/>
                      <a:pt x="57" y="144"/>
                    </a:cubicBezTo>
                    <a:cubicBezTo>
                      <a:pt x="45" y="144"/>
                      <a:pt x="22" y="133"/>
                      <a:pt x="19" y="132"/>
                    </a:cubicBezTo>
                    <a:cubicBezTo>
                      <a:pt x="14" y="129"/>
                      <a:pt x="10" y="129"/>
                      <a:pt x="6" y="131"/>
                    </a:cubicBezTo>
                    <a:cubicBezTo>
                      <a:pt x="2" y="134"/>
                      <a:pt x="0" y="139"/>
                      <a:pt x="0" y="143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95" y="180"/>
                      <a:pt x="171" y="256"/>
                      <a:pt x="177" y="351"/>
                    </a:cubicBezTo>
                    <a:cubicBezTo>
                      <a:pt x="215" y="351"/>
                      <a:pt x="215" y="351"/>
                      <a:pt x="215" y="351"/>
                    </a:cubicBezTo>
                    <a:cubicBezTo>
                      <a:pt x="224" y="352"/>
                      <a:pt x="232" y="356"/>
                      <a:pt x="237" y="362"/>
                    </a:cubicBezTo>
                    <a:cubicBezTo>
                      <a:pt x="239" y="363"/>
                      <a:pt x="241" y="365"/>
                      <a:pt x="242" y="367"/>
                    </a:cubicBezTo>
                    <a:cubicBezTo>
                      <a:pt x="242" y="368"/>
                      <a:pt x="243" y="369"/>
                      <a:pt x="243" y="369"/>
                    </a:cubicBezTo>
                    <a:cubicBezTo>
                      <a:pt x="243" y="370"/>
                      <a:pt x="243" y="370"/>
                      <a:pt x="243" y="370"/>
                    </a:cubicBezTo>
                    <a:cubicBezTo>
                      <a:pt x="244" y="370"/>
                      <a:pt x="244" y="371"/>
                      <a:pt x="244" y="372"/>
                    </a:cubicBezTo>
                    <a:cubicBezTo>
                      <a:pt x="244" y="372"/>
                      <a:pt x="244" y="372"/>
                      <a:pt x="244" y="372"/>
                    </a:cubicBezTo>
                    <a:cubicBezTo>
                      <a:pt x="244" y="372"/>
                      <a:pt x="244" y="372"/>
                      <a:pt x="244" y="372"/>
                    </a:cubicBezTo>
                    <a:cubicBezTo>
                      <a:pt x="245" y="375"/>
                      <a:pt x="246" y="378"/>
                      <a:pt x="246" y="382"/>
                    </a:cubicBezTo>
                    <a:cubicBezTo>
                      <a:pt x="246" y="382"/>
                      <a:pt x="246" y="382"/>
                      <a:pt x="246" y="382"/>
                    </a:cubicBezTo>
                    <a:cubicBezTo>
                      <a:pt x="246" y="383"/>
                      <a:pt x="246" y="384"/>
                      <a:pt x="246" y="385"/>
                    </a:cubicBezTo>
                    <a:cubicBezTo>
                      <a:pt x="246" y="385"/>
                      <a:pt x="246" y="385"/>
                      <a:pt x="246" y="385"/>
                    </a:cubicBezTo>
                    <a:cubicBezTo>
                      <a:pt x="246" y="387"/>
                      <a:pt x="245" y="390"/>
                      <a:pt x="245" y="392"/>
                    </a:cubicBezTo>
                    <a:cubicBezTo>
                      <a:pt x="245" y="392"/>
                      <a:pt x="245" y="392"/>
                      <a:pt x="245" y="392"/>
                    </a:cubicBezTo>
                    <a:cubicBezTo>
                      <a:pt x="244" y="393"/>
                      <a:pt x="244" y="394"/>
                      <a:pt x="244" y="395"/>
                    </a:cubicBezTo>
                    <a:cubicBezTo>
                      <a:pt x="244" y="396"/>
                      <a:pt x="243" y="396"/>
                      <a:pt x="243" y="396"/>
                    </a:cubicBezTo>
                    <a:cubicBezTo>
                      <a:pt x="243" y="397"/>
                      <a:pt x="242" y="398"/>
                      <a:pt x="242" y="399"/>
                    </a:cubicBezTo>
                    <a:cubicBezTo>
                      <a:pt x="237" y="408"/>
                      <a:pt x="232" y="421"/>
                      <a:pt x="232" y="426"/>
                    </a:cubicBezTo>
                    <a:cubicBezTo>
                      <a:pt x="232" y="439"/>
                      <a:pt x="246" y="450"/>
                      <a:pt x="262" y="450"/>
                    </a:cubicBezTo>
                    <a:cubicBezTo>
                      <a:pt x="278" y="450"/>
                      <a:pt x="292" y="439"/>
                      <a:pt x="292" y="426"/>
                    </a:cubicBezTo>
                    <a:cubicBezTo>
                      <a:pt x="292" y="421"/>
                      <a:pt x="286" y="408"/>
                      <a:pt x="282" y="399"/>
                    </a:cubicBezTo>
                    <a:cubicBezTo>
                      <a:pt x="281" y="398"/>
                      <a:pt x="281" y="397"/>
                      <a:pt x="280" y="396"/>
                    </a:cubicBezTo>
                    <a:cubicBezTo>
                      <a:pt x="280" y="396"/>
                      <a:pt x="280" y="396"/>
                      <a:pt x="280" y="395"/>
                    </a:cubicBezTo>
                    <a:cubicBezTo>
                      <a:pt x="280" y="394"/>
                      <a:pt x="279" y="393"/>
                      <a:pt x="279" y="392"/>
                    </a:cubicBezTo>
                    <a:cubicBezTo>
                      <a:pt x="279" y="392"/>
                      <a:pt x="279" y="392"/>
                      <a:pt x="279" y="392"/>
                    </a:cubicBezTo>
                    <a:cubicBezTo>
                      <a:pt x="278" y="390"/>
                      <a:pt x="278" y="387"/>
                      <a:pt x="278" y="385"/>
                    </a:cubicBezTo>
                    <a:cubicBezTo>
                      <a:pt x="278" y="385"/>
                      <a:pt x="278" y="385"/>
                      <a:pt x="278" y="385"/>
                    </a:cubicBezTo>
                    <a:cubicBezTo>
                      <a:pt x="278" y="384"/>
                      <a:pt x="278" y="383"/>
                      <a:pt x="278" y="382"/>
                    </a:cubicBezTo>
                    <a:cubicBezTo>
                      <a:pt x="278" y="382"/>
                      <a:pt x="278" y="382"/>
                      <a:pt x="278" y="382"/>
                    </a:cubicBezTo>
                    <a:cubicBezTo>
                      <a:pt x="278" y="378"/>
                      <a:pt x="278" y="375"/>
                      <a:pt x="280" y="372"/>
                    </a:cubicBezTo>
                    <a:cubicBezTo>
                      <a:pt x="280" y="371"/>
                      <a:pt x="280" y="370"/>
                      <a:pt x="281" y="370"/>
                    </a:cubicBezTo>
                    <a:cubicBezTo>
                      <a:pt x="281" y="370"/>
                      <a:pt x="281" y="370"/>
                      <a:pt x="281" y="369"/>
                    </a:cubicBezTo>
                    <a:cubicBezTo>
                      <a:pt x="281" y="369"/>
                      <a:pt x="281" y="368"/>
                      <a:pt x="282" y="367"/>
                    </a:cubicBezTo>
                    <a:cubicBezTo>
                      <a:pt x="283" y="365"/>
                      <a:pt x="285" y="363"/>
                      <a:pt x="286" y="362"/>
                    </a:cubicBezTo>
                    <a:cubicBezTo>
                      <a:pt x="292" y="356"/>
                      <a:pt x="299" y="353"/>
                      <a:pt x="308" y="351"/>
                    </a:cubicBezTo>
                    <a:cubicBezTo>
                      <a:pt x="308" y="351"/>
                      <a:pt x="308" y="351"/>
                      <a:pt x="308" y="351"/>
                    </a:cubicBezTo>
                    <a:cubicBezTo>
                      <a:pt x="312" y="351"/>
                      <a:pt x="312" y="351"/>
                      <a:pt x="312" y="351"/>
                    </a:cubicBezTo>
                    <a:cubicBezTo>
                      <a:pt x="313" y="351"/>
                      <a:pt x="313" y="351"/>
                      <a:pt x="313" y="351"/>
                    </a:cubicBezTo>
                    <a:cubicBezTo>
                      <a:pt x="316" y="351"/>
                      <a:pt x="316" y="351"/>
                      <a:pt x="316" y="351"/>
                    </a:cubicBezTo>
                    <a:cubicBezTo>
                      <a:pt x="351" y="351"/>
                      <a:pt x="351" y="351"/>
                      <a:pt x="351" y="351"/>
                    </a:cubicBezTo>
                    <a:cubicBezTo>
                      <a:pt x="345" y="160"/>
                      <a:pt x="191" y="6"/>
                      <a:pt x="0" y="0"/>
                    </a:cubicBezTo>
                    <a:close/>
                  </a:path>
                </a:pathLst>
              </a:custGeom>
              <a:solidFill>
                <a:srgbClr val="18BD99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6836109" y="3030744"/>
                <a:ext cx="731905" cy="480620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Haettenschweiler" panose="020B070604090206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5608033" y="3402293"/>
              <a:ext cx="2342025" cy="1805773"/>
              <a:chOff x="5611146" y="4176802"/>
              <a:chExt cx="2342025" cy="1805773"/>
            </a:xfrm>
          </p:grpSpPr>
          <p:sp>
            <p:nvSpPr>
              <p:cNvPr id="32" name="Freeform 5"/>
              <p:cNvSpPr/>
              <p:nvPr/>
            </p:nvSpPr>
            <p:spPr bwMode="auto">
              <a:xfrm>
                <a:off x="5611146" y="4176802"/>
                <a:ext cx="2342025" cy="1805773"/>
              </a:xfrm>
              <a:custGeom>
                <a:avLst/>
                <a:gdLst>
                  <a:gd name="T0" fmla="*/ 414 w 455"/>
                  <a:gd name="T1" fmla="*/ 0 h 351"/>
                  <a:gd name="T2" fmla="*/ 404 w 455"/>
                  <a:gd name="T3" fmla="*/ 6 h 351"/>
                  <a:gd name="T4" fmla="*/ 404 w 455"/>
                  <a:gd name="T5" fmla="*/ 18 h 351"/>
                  <a:gd name="T6" fmla="*/ 416 w 455"/>
                  <a:gd name="T7" fmla="*/ 54 h 351"/>
                  <a:gd name="T8" fmla="*/ 366 w 455"/>
                  <a:gd name="T9" fmla="*/ 98 h 351"/>
                  <a:gd name="T10" fmla="*/ 315 w 455"/>
                  <a:gd name="T11" fmla="*/ 54 h 351"/>
                  <a:gd name="T12" fmla="*/ 327 w 455"/>
                  <a:gd name="T13" fmla="*/ 18 h 351"/>
                  <a:gd name="T14" fmla="*/ 328 w 455"/>
                  <a:gd name="T15" fmla="*/ 6 h 351"/>
                  <a:gd name="T16" fmla="*/ 317 w 455"/>
                  <a:gd name="T17" fmla="*/ 0 h 351"/>
                  <a:gd name="T18" fmla="*/ 281 w 455"/>
                  <a:gd name="T19" fmla="*/ 0 h 351"/>
                  <a:gd name="T20" fmla="*/ 104 w 455"/>
                  <a:gd name="T21" fmla="*/ 177 h 351"/>
                  <a:gd name="T22" fmla="*/ 104 w 455"/>
                  <a:gd name="T23" fmla="*/ 215 h 351"/>
                  <a:gd name="T24" fmla="*/ 93 w 455"/>
                  <a:gd name="T25" fmla="*/ 238 h 351"/>
                  <a:gd name="T26" fmla="*/ 87 w 455"/>
                  <a:gd name="T27" fmla="*/ 243 h 351"/>
                  <a:gd name="T28" fmla="*/ 83 w 455"/>
                  <a:gd name="T29" fmla="*/ 245 h 351"/>
                  <a:gd name="T30" fmla="*/ 54 w 455"/>
                  <a:gd name="T31" fmla="*/ 243 h 351"/>
                  <a:gd name="T32" fmla="*/ 26 w 455"/>
                  <a:gd name="T33" fmla="*/ 232 h 351"/>
                  <a:gd name="T34" fmla="*/ 0 w 455"/>
                  <a:gd name="T35" fmla="*/ 264 h 351"/>
                  <a:gd name="T36" fmla="*/ 26 w 455"/>
                  <a:gd name="T37" fmla="*/ 296 h 351"/>
                  <a:gd name="T38" fmla="*/ 54 w 455"/>
                  <a:gd name="T39" fmla="*/ 286 h 351"/>
                  <a:gd name="T40" fmla="*/ 83 w 455"/>
                  <a:gd name="T41" fmla="*/ 284 h 351"/>
                  <a:gd name="T42" fmla="*/ 87 w 455"/>
                  <a:gd name="T43" fmla="*/ 286 h 351"/>
                  <a:gd name="T44" fmla="*/ 93 w 455"/>
                  <a:gd name="T45" fmla="*/ 291 h 351"/>
                  <a:gd name="T46" fmla="*/ 104 w 455"/>
                  <a:gd name="T47" fmla="*/ 312 h 351"/>
                  <a:gd name="T48" fmla="*/ 104 w 455"/>
                  <a:gd name="T49" fmla="*/ 313 h 351"/>
                  <a:gd name="T50" fmla="*/ 104 w 455"/>
                  <a:gd name="T51" fmla="*/ 317 h 351"/>
                  <a:gd name="T52" fmla="*/ 104 w 455"/>
                  <a:gd name="T53" fmla="*/ 318 h 351"/>
                  <a:gd name="T54" fmla="*/ 104 w 455"/>
                  <a:gd name="T55" fmla="*/ 321 h 351"/>
                  <a:gd name="T56" fmla="*/ 104 w 455"/>
                  <a:gd name="T57" fmla="*/ 351 h 351"/>
                  <a:gd name="T58" fmla="*/ 455 w 455"/>
                  <a:gd name="T59" fmla="*/ 0 h 351"/>
                  <a:gd name="T60" fmla="*/ 414 w 455"/>
                  <a:gd name="T61" fmla="*/ 0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55" h="351">
                    <a:moveTo>
                      <a:pt x="414" y="0"/>
                    </a:moveTo>
                    <a:cubicBezTo>
                      <a:pt x="410" y="1"/>
                      <a:pt x="406" y="2"/>
                      <a:pt x="404" y="6"/>
                    </a:cubicBezTo>
                    <a:cubicBezTo>
                      <a:pt x="401" y="10"/>
                      <a:pt x="403" y="15"/>
                      <a:pt x="404" y="18"/>
                    </a:cubicBezTo>
                    <a:cubicBezTo>
                      <a:pt x="406" y="20"/>
                      <a:pt x="416" y="42"/>
                      <a:pt x="416" y="54"/>
                    </a:cubicBezTo>
                    <a:cubicBezTo>
                      <a:pt x="416" y="78"/>
                      <a:pt x="394" y="98"/>
                      <a:pt x="366" y="98"/>
                    </a:cubicBezTo>
                    <a:cubicBezTo>
                      <a:pt x="338" y="98"/>
                      <a:pt x="315" y="78"/>
                      <a:pt x="315" y="54"/>
                    </a:cubicBezTo>
                    <a:cubicBezTo>
                      <a:pt x="315" y="42"/>
                      <a:pt x="326" y="20"/>
                      <a:pt x="327" y="18"/>
                    </a:cubicBezTo>
                    <a:cubicBezTo>
                      <a:pt x="329" y="15"/>
                      <a:pt x="331" y="10"/>
                      <a:pt x="328" y="6"/>
                    </a:cubicBezTo>
                    <a:cubicBezTo>
                      <a:pt x="326" y="2"/>
                      <a:pt x="320" y="0"/>
                      <a:pt x="317" y="0"/>
                    </a:cubicBezTo>
                    <a:cubicBezTo>
                      <a:pt x="281" y="0"/>
                      <a:pt x="281" y="0"/>
                      <a:pt x="281" y="0"/>
                    </a:cubicBezTo>
                    <a:cubicBezTo>
                      <a:pt x="275" y="95"/>
                      <a:pt x="199" y="172"/>
                      <a:pt x="104" y="177"/>
                    </a:cubicBezTo>
                    <a:cubicBezTo>
                      <a:pt x="104" y="215"/>
                      <a:pt x="104" y="215"/>
                      <a:pt x="104" y="215"/>
                    </a:cubicBezTo>
                    <a:cubicBezTo>
                      <a:pt x="103" y="224"/>
                      <a:pt x="99" y="232"/>
                      <a:pt x="93" y="238"/>
                    </a:cubicBezTo>
                    <a:cubicBezTo>
                      <a:pt x="92" y="240"/>
                      <a:pt x="89" y="241"/>
                      <a:pt x="87" y="243"/>
                    </a:cubicBezTo>
                    <a:cubicBezTo>
                      <a:pt x="86" y="243"/>
                      <a:pt x="84" y="244"/>
                      <a:pt x="83" y="245"/>
                    </a:cubicBezTo>
                    <a:cubicBezTo>
                      <a:pt x="74" y="248"/>
                      <a:pt x="64" y="248"/>
                      <a:pt x="54" y="243"/>
                    </a:cubicBezTo>
                    <a:cubicBezTo>
                      <a:pt x="45" y="238"/>
                      <a:pt x="30" y="232"/>
                      <a:pt x="26" y="232"/>
                    </a:cubicBezTo>
                    <a:cubicBezTo>
                      <a:pt x="12" y="232"/>
                      <a:pt x="0" y="247"/>
                      <a:pt x="0" y="264"/>
                    </a:cubicBezTo>
                    <a:cubicBezTo>
                      <a:pt x="0" y="282"/>
                      <a:pt x="12" y="296"/>
                      <a:pt x="26" y="296"/>
                    </a:cubicBezTo>
                    <a:cubicBezTo>
                      <a:pt x="30" y="296"/>
                      <a:pt x="45" y="291"/>
                      <a:pt x="54" y="286"/>
                    </a:cubicBezTo>
                    <a:cubicBezTo>
                      <a:pt x="64" y="281"/>
                      <a:pt x="74" y="280"/>
                      <a:pt x="83" y="284"/>
                    </a:cubicBezTo>
                    <a:cubicBezTo>
                      <a:pt x="84" y="284"/>
                      <a:pt x="86" y="285"/>
                      <a:pt x="87" y="286"/>
                    </a:cubicBezTo>
                    <a:cubicBezTo>
                      <a:pt x="89" y="287"/>
                      <a:pt x="92" y="289"/>
                      <a:pt x="93" y="291"/>
                    </a:cubicBezTo>
                    <a:cubicBezTo>
                      <a:pt x="99" y="296"/>
                      <a:pt x="102" y="304"/>
                      <a:pt x="104" y="312"/>
                    </a:cubicBezTo>
                    <a:cubicBezTo>
                      <a:pt x="104" y="313"/>
                      <a:pt x="104" y="313"/>
                      <a:pt x="104" y="313"/>
                    </a:cubicBezTo>
                    <a:cubicBezTo>
                      <a:pt x="104" y="317"/>
                      <a:pt x="104" y="317"/>
                      <a:pt x="104" y="317"/>
                    </a:cubicBezTo>
                    <a:cubicBezTo>
                      <a:pt x="104" y="318"/>
                      <a:pt x="104" y="318"/>
                      <a:pt x="104" y="318"/>
                    </a:cubicBezTo>
                    <a:cubicBezTo>
                      <a:pt x="104" y="321"/>
                      <a:pt x="104" y="321"/>
                      <a:pt x="104" y="321"/>
                    </a:cubicBezTo>
                    <a:cubicBezTo>
                      <a:pt x="104" y="351"/>
                      <a:pt x="104" y="351"/>
                      <a:pt x="104" y="351"/>
                    </a:cubicBezTo>
                    <a:cubicBezTo>
                      <a:pt x="295" y="346"/>
                      <a:pt x="449" y="191"/>
                      <a:pt x="455" y="0"/>
                    </a:cubicBez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FFC14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6636256" y="4950447"/>
                <a:ext cx="731905" cy="480620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Haettenschweiler" panose="020B070604090206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4228913" y="2866041"/>
              <a:ext cx="1807078" cy="2342025"/>
              <a:chOff x="4232026" y="3640550"/>
              <a:chExt cx="1807078" cy="2342025"/>
            </a:xfrm>
          </p:grpSpPr>
          <p:sp>
            <p:nvSpPr>
              <p:cNvPr id="30" name="Freeform 8"/>
              <p:cNvSpPr/>
              <p:nvPr/>
            </p:nvSpPr>
            <p:spPr bwMode="auto">
              <a:xfrm>
                <a:off x="4232026" y="3640550"/>
                <a:ext cx="1807078" cy="2342025"/>
              </a:xfrm>
              <a:custGeom>
                <a:avLst/>
                <a:gdLst>
                  <a:gd name="T0" fmla="*/ 294 w 351"/>
                  <a:gd name="T1" fmla="*/ 316 h 455"/>
                  <a:gd name="T2" fmla="*/ 332 w 351"/>
                  <a:gd name="T3" fmla="*/ 328 h 455"/>
                  <a:gd name="T4" fmla="*/ 344 w 351"/>
                  <a:gd name="T5" fmla="*/ 329 h 455"/>
                  <a:gd name="T6" fmla="*/ 351 w 351"/>
                  <a:gd name="T7" fmla="*/ 317 h 455"/>
                  <a:gd name="T8" fmla="*/ 351 w 351"/>
                  <a:gd name="T9" fmla="*/ 281 h 455"/>
                  <a:gd name="T10" fmla="*/ 174 w 351"/>
                  <a:gd name="T11" fmla="*/ 104 h 455"/>
                  <a:gd name="T12" fmla="*/ 135 w 351"/>
                  <a:gd name="T13" fmla="*/ 104 h 455"/>
                  <a:gd name="T14" fmla="*/ 107 w 351"/>
                  <a:gd name="T15" fmla="*/ 87 h 455"/>
                  <a:gd name="T16" fmla="*/ 105 w 351"/>
                  <a:gd name="T17" fmla="*/ 83 h 455"/>
                  <a:gd name="T18" fmla="*/ 107 w 351"/>
                  <a:gd name="T19" fmla="*/ 54 h 455"/>
                  <a:gd name="T20" fmla="*/ 118 w 351"/>
                  <a:gd name="T21" fmla="*/ 26 h 455"/>
                  <a:gd name="T22" fmla="*/ 86 w 351"/>
                  <a:gd name="T23" fmla="*/ 0 h 455"/>
                  <a:gd name="T24" fmla="*/ 54 w 351"/>
                  <a:gd name="T25" fmla="*/ 26 h 455"/>
                  <a:gd name="T26" fmla="*/ 64 w 351"/>
                  <a:gd name="T27" fmla="*/ 54 h 455"/>
                  <a:gd name="T28" fmla="*/ 66 w 351"/>
                  <a:gd name="T29" fmla="*/ 83 h 455"/>
                  <a:gd name="T30" fmla="*/ 64 w 351"/>
                  <a:gd name="T31" fmla="*/ 87 h 455"/>
                  <a:gd name="T32" fmla="*/ 37 w 351"/>
                  <a:gd name="T33" fmla="*/ 104 h 455"/>
                  <a:gd name="T34" fmla="*/ 37 w 351"/>
                  <a:gd name="T35" fmla="*/ 104 h 455"/>
                  <a:gd name="T36" fmla="*/ 32 w 351"/>
                  <a:gd name="T37" fmla="*/ 104 h 455"/>
                  <a:gd name="T38" fmla="*/ 31 w 351"/>
                  <a:gd name="T39" fmla="*/ 104 h 455"/>
                  <a:gd name="T40" fmla="*/ 29 w 351"/>
                  <a:gd name="T41" fmla="*/ 104 h 455"/>
                  <a:gd name="T42" fmla="*/ 0 w 351"/>
                  <a:gd name="T43" fmla="*/ 104 h 455"/>
                  <a:gd name="T44" fmla="*/ 351 w 351"/>
                  <a:gd name="T45" fmla="*/ 455 h 455"/>
                  <a:gd name="T46" fmla="*/ 351 w 351"/>
                  <a:gd name="T47" fmla="*/ 419 h 455"/>
                  <a:gd name="T48" fmla="*/ 344 w 351"/>
                  <a:gd name="T49" fmla="*/ 407 h 455"/>
                  <a:gd name="T50" fmla="*/ 332 w 351"/>
                  <a:gd name="T51" fmla="*/ 408 h 455"/>
                  <a:gd name="T52" fmla="*/ 294 w 351"/>
                  <a:gd name="T53" fmla="*/ 421 h 455"/>
                  <a:gd name="T54" fmla="*/ 247 w 351"/>
                  <a:gd name="T55" fmla="*/ 368 h 455"/>
                  <a:gd name="T56" fmla="*/ 294 w 351"/>
                  <a:gd name="T57" fmla="*/ 316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51" h="455">
                    <a:moveTo>
                      <a:pt x="294" y="316"/>
                    </a:moveTo>
                    <a:cubicBezTo>
                      <a:pt x="306" y="316"/>
                      <a:pt x="329" y="327"/>
                      <a:pt x="332" y="328"/>
                    </a:cubicBezTo>
                    <a:cubicBezTo>
                      <a:pt x="336" y="331"/>
                      <a:pt x="341" y="331"/>
                      <a:pt x="344" y="329"/>
                    </a:cubicBezTo>
                    <a:cubicBezTo>
                      <a:pt x="349" y="326"/>
                      <a:pt x="351" y="320"/>
                      <a:pt x="351" y="317"/>
                    </a:cubicBezTo>
                    <a:cubicBezTo>
                      <a:pt x="351" y="281"/>
                      <a:pt x="351" y="281"/>
                      <a:pt x="351" y="281"/>
                    </a:cubicBezTo>
                    <a:cubicBezTo>
                      <a:pt x="256" y="276"/>
                      <a:pt x="179" y="199"/>
                      <a:pt x="174" y="104"/>
                    </a:cubicBezTo>
                    <a:cubicBezTo>
                      <a:pt x="135" y="104"/>
                      <a:pt x="135" y="104"/>
                      <a:pt x="135" y="104"/>
                    </a:cubicBezTo>
                    <a:cubicBezTo>
                      <a:pt x="123" y="102"/>
                      <a:pt x="113" y="96"/>
                      <a:pt x="107" y="87"/>
                    </a:cubicBezTo>
                    <a:cubicBezTo>
                      <a:pt x="106" y="86"/>
                      <a:pt x="106" y="85"/>
                      <a:pt x="105" y="83"/>
                    </a:cubicBezTo>
                    <a:cubicBezTo>
                      <a:pt x="102" y="74"/>
                      <a:pt x="102" y="64"/>
                      <a:pt x="107" y="54"/>
                    </a:cubicBezTo>
                    <a:cubicBezTo>
                      <a:pt x="112" y="45"/>
                      <a:pt x="118" y="31"/>
                      <a:pt x="118" y="26"/>
                    </a:cubicBezTo>
                    <a:cubicBezTo>
                      <a:pt x="118" y="12"/>
                      <a:pt x="103" y="0"/>
                      <a:pt x="86" y="0"/>
                    </a:cubicBezTo>
                    <a:cubicBezTo>
                      <a:pt x="68" y="0"/>
                      <a:pt x="54" y="12"/>
                      <a:pt x="54" y="26"/>
                    </a:cubicBezTo>
                    <a:cubicBezTo>
                      <a:pt x="54" y="31"/>
                      <a:pt x="59" y="45"/>
                      <a:pt x="64" y="54"/>
                    </a:cubicBezTo>
                    <a:cubicBezTo>
                      <a:pt x="69" y="64"/>
                      <a:pt x="70" y="74"/>
                      <a:pt x="66" y="83"/>
                    </a:cubicBezTo>
                    <a:cubicBezTo>
                      <a:pt x="66" y="85"/>
                      <a:pt x="65" y="86"/>
                      <a:pt x="64" y="87"/>
                    </a:cubicBezTo>
                    <a:cubicBezTo>
                      <a:pt x="59" y="96"/>
                      <a:pt x="49" y="102"/>
                      <a:pt x="37" y="104"/>
                    </a:cubicBezTo>
                    <a:cubicBezTo>
                      <a:pt x="37" y="104"/>
                      <a:pt x="37" y="104"/>
                      <a:pt x="37" y="104"/>
                    </a:cubicBezTo>
                    <a:cubicBezTo>
                      <a:pt x="32" y="104"/>
                      <a:pt x="32" y="104"/>
                      <a:pt x="32" y="104"/>
                    </a:cubicBezTo>
                    <a:cubicBezTo>
                      <a:pt x="31" y="104"/>
                      <a:pt x="31" y="104"/>
                      <a:pt x="31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5" y="295"/>
                      <a:pt x="160" y="450"/>
                      <a:pt x="351" y="455"/>
                    </a:cubicBezTo>
                    <a:cubicBezTo>
                      <a:pt x="351" y="419"/>
                      <a:pt x="351" y="419"/>
                      <a:pt x="351" y="419"/>
                    </a:cubicBezTo>
                    <a:cubicBezTo>
                      <a:pt x="350" y="415"/>
                      <a:pt x="349" y="410"/>
                      <a:pt x="344" y="407"/>
                    </a:cubicBezTo>
                    <a:cubicBezTo>
                      <a:pt x="341" y="405"/>
                      <a:pt x="336" y="406"/>
                      <a:pt x="332" y="408"/>
                    </a:cubicBezTo>
                    <a:cubicBezTo>
                      <a:pt x="329" y="409"/>
                      <a:pt x="306" y="421"/>
                      <a:pt x="294" y="421"/>
                    </a:cubicBezTo>
                    <a:cubicBezTo>
                      <a:pt x="268" y="421"/>
                      <a:pt x="247" y="397"/>
                      <a:pt x="247" y="368"/>
                    </a:cubicBezTo>
                    <a:cubicBezTo>
                      <a:pt x="247" y="339"/>
                      <a:pt x="268" y="316"/>
                      <a:pt x="294" y="316"/>
                    </a:cubicBezTo>
                    <a:close/>
                  </a:path>
                </a:pathLst>
              </a:custGeom>
              <a:solidFill>
                <a:srgbClr val="F8625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>
              <a:xfrm>
                <a:off x="4576033" y="4686282"/>
                <a:ext cx="731905" cy="480620"/>
              </a:xfrm>
              <a:prstGeom prst="rect">
                <a:avLst/>
              </a:prstGeom>
              <a:effectLst/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3200" dirty="0">
                    <a:solidFill>
                      <a:schemeClr val="bg1"/>
                    </a:solidFill>
                    <a:latin typeface="Haettenschweiler" panose="020B070604090206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3200" dirty="0">
                  <a:solidFill>
                    <a:schemeClr val="bg1"/>
                  </a:solidFill>
                  <a:latin typeface="Haettenschweiler" panose="020B0706040902060204" pitchFamily="34" charset="0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5" name="Freeform 26"/>
            <p:cNvSpPr>
              <a:spLocks noEditPoints="1"/>
            </p:cNvSpPr>
            <p:nvPr/>
          </p:nvSpPr>
          <p:spPr bwMode="auto">
            <a:xfrm>
              <a:off x="5801005" y="3077315"/>
              <a:ext cx="538194" cy="565445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accent2"/>
                </a:solidFill>
              </a:endParaRPr>
            </a:p>
          </p:txBody>
        </p:sp>
        <p:sp>
          <p:nvSpPr>
            <p:cNvPr id="26" name="文本框 1747"/>
            <p:cNvSpPr txBox="1"/>
            <p:nvPr/>
          </p:nvSpPr>
          <p:spPr>
            <a:xfrm>
              <a:off x="938275" y="1651191"/>
              <a:ext cx="2339102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1748"/>
            <p:cNvSpPr txBox="1"/>
            <p:nvPr/>
          </p:nvSpPr>
          <p:spPr>
            <a:xfrm>
              <a:off x="938275" y="4000668"/>
              <a:ext cx="2339102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文本框 1749"/>
            <p:cNvSpPr txBox="1"/>
            <p:nvPr/>
          </p:nvSpPr>
          <p:spPr>
            <a:xfrm>
              <a:off x="8914624" y="1759718"/>
              <a:ext cx="2339102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1750"/>
            <p:cNvSpPr txBox="1"/>
            <p:nvPr/>
          </p:nvSpPr>
          <p:spPr>
            <a:xfrm>
              <a:off x="8914624" y="4109195"/>
              <a:ext cx="2339102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31"/>
          <p:cNvSpPr/>
          <p:nvPr/>
        </p:nvSpPr>
        <p:spPr>
          <a:xfrm>
            <a:off x="2979247" y="2216151"/>
            <a:ext cx="1498587" cy="708091"/>
          </a:xfrm>
          <a:custGeom>
            <a:avLst/>
            <a:gdLst>
              <a:gd name="connsiteX0" fmla="*/ 0 w 1770228"/>
              <a:gd name="connsiteY0" fmla="*/ 0 h 708091"/>
              <a:gd name="connsiteX1" fmla="*/ 1416183 w 1770228"/>
              <a:gd name="connsiteY1" fmla="*/ 0 h 708091"/>
              <a:gd name="connsiteX2" fmla="*/ 1770228 w 1770228"/>
              <a:gd name="connsiteY2" fmla="*/ 354046 h 708091"/>
              <a:gd name="connsiteX3" fmla="*/ 1416183 w 1770228"/>
              <a:gd name="connsiteY3" fmla="*/ 708091 h 708091"/>
              <a:gd name="connsiteX4" fmla="*/ 0 w 1770228"/>
              <a:gd name="connsiteY4" fmla="*/ 708091 h 708091"/>
              <a:gd name="connsiteX5" fmla="*/ 354046 w 1770228"/>
              <a:gd name="connsiteY5" fmla="*/ 354046 h 708091"/>
              <a:gd name="connsiteX6" fmla="*/ 0 w 1770228"/>
              <a:gd name="connsiteY6" fmla="*/ 0 h 708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0228" h="708091">
                <a:moveTo>
                  <a:pt x="0" y="0"/>
                </a:moveTo>
                <a:lnTo>
                  <a:pt x="1416183" y="0"/>
                </a:lnTo>
                <a:lnTo>
                  <a:pt x="1770228" y="354046"/>
                </a:lnTo>
                <a:lnTo>
                  <a:pt x="1416183" y="708091"/>
                </a:lnTo>
                <a:lnTo>
                  <a:pt x="0" y="708091"/>
                </a:lnTo>
                <a:lnTo>
                  <a:pt x="354046" y="354046"/>
                </a:lnTo>
                <a:lnTo>
                  <a:pt x="0" y="0"/>
                </a:lnTo>
                <a:close/>
              </a:path>
            </a:pathLst>
          </a:custGeom>
          <a:solidFill>
            <a:srgbClr val="4FD1C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5956" tIns="20955" rIns="354045" bIns="20955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300" kern="1200"/>
          </a:p>
        </p:txBody>
      </p:sp>
      <p:sp>
        <p:nvSpPr>
          <p:cNvPr id="20" name="Freeform 34"/>
          <p:cNvSpPr/>
          <p:nvPr/>
        </p:nvSpPr>
        <p:spPr>
          <a:xfrm>
            <a:off x="2979247" y="3023375"/>
            <a:ext cx="1498587" cy="708091"/>
          </a:xfrm>
          <a:custGeom>
            <a:avLst/>
            <a:gdLst>
              <a:gd name="connsiteX0" fmla="*/ 0 w 1770228"/>
              <a:gd name="connsiteY0" fmla="*/ 0 h 708091"/>
              <a:gd name="connsiteX1" fmla="*/ 1416183 w 1770228"/>
              <a:gd name="connsiteY1" fmla="*/ 0 h 708091"/>
              <a:gd name="connsiteX2" fmla="*/ 1770228 w 1770228"/>
              <a:gd name="connsiteY2" fmla="*/ 354046 h 708091"/>
              <a:gd name="connsiteX3" fmla="*/ 1416183 w 1770228"/>
              <a:gd name="connsiteY3" fmla="*/ 708091 h 708091"/>
              <a:gd name="connsiteX4" fmla="*/ 0 w 1770228"/>
              <a:gd name="connsiteY4" fmla="*/ 708091 h 708091"/>
              <a:gd name="connsiteX5" fmla="*/ 354046 w 1770228"/>
              <a:gd name="connsiteY5" fmla="*/ 354046 h 708091"/>
              <a:gd name="connsiteX6" fmla="*/ 0 w 1770228"/>
              <a:gd name="connsiteY6" fmla="*/ 0 h 708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0228" h="708091">
                <a:moveTo>
                  <a:pt x="0" y="0"/>
                </a:moveTo>
                <a:lnTo>
                  <a:pt x="1416183" y="0"/>
                </a:lnTo>
                <a:lnTo>
                  <a:pt x="1770228" y="354046"/>
                </a:lnTo>
                <a:lnTo>
                  <a:pt x="1416183" y="708091"/>
                </a:lnTo>
                <a:lnTo>
                  <a:pt x="0" y="708091"/>
                </a:lnTo>
                <a:lnTo>
                  <a:pt x="354046" y="354046"/>
                </a:lnTo>
                <a:lnTo>
                  <a:pt x="0" y="0"/>
                </a:lnTo>
                <a:close/>
              </a:path>
            </a:pathLst>
          </a:custGeom>
          <a:solidFill>
            <a:srgbClr val="4FD1C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5956" tIns="20955" rIns="354045" bIns="20955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300" kern="1200"/>
          </a:p>
        </p:txBody>
      </p:sp>
      <p:sp>
        <p:nvSpPr>
          <p:cNvPr id="26" name="Freeform 38"/>
          <p:cNvSpPr/>
          <p:nvPr/>
        </p:nvSpPr>
        <p:spPr>
          <a:xfrm>
            <a:off x="2979247" y="3830600"/>
            <a:ext cx="1498587" cy="708091"/>
          </a:xfrm>
          <a:custGeom>
            <a:avLst/>
            <a:gdLst>
              <a:gd name="connsiteX0" fmla="*/ 0 w 1770228"/>
              <a:gd name="connsiteY0" fmla="*/ 0 h 708091"/>
              <a:gd name="connsiteX1" fmla="*/ 1416183 w 1770228"/>
              <a:gd name="connsiteY1" fmla="*/ 0 h 708091"/>
              <a:gd name="connsiteX2" fmla="*/ 1770228 w 1770228"/>
              <a:gd name="connsiteY2" fmla="*/ 354046 h 708091"/>
              <a:gd name="connsiteX3" fmla="*/ 1416183 w 1770228"/>
              <a:gd name="connsiteY3" fmla="*/ 708091 h 708091"/>
              <a:gd name="connsiteX4" fmla="*/ 0 w 1770228"/>
              <a:gd name="connsiteY4" fmla="*/ 708091 h 708091"/>
              <a:gd name="connsiteX5" fmla="*/ 354046 w 1770228"/>
              <a:gd name="connsiteY5" fmla="*/ 354046 h 708091"/>
              <a:gd name="connsiteX6" fmla="*/ 0 w 1770228"/>
              <a:gd name="connsiteY6" fmla="*/ 0 h 708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0228" h="708091">
                <a:moveTo>
                  <a:pt x="0" y="0"/>
                </a:moveTo>
                <a:lnTo>
                  <a:pt x="1416183" y="0"/>
                </a:lnTo>
                <a:lnTo>
                  <a:pt x="1770228" y="354046"/>
                </a:lnTo>
                <a:lnTo>
                  <a:pt x="1416183" y="708091"/>
                </a:lnTo>
                <a:lnTo>
                  <a:pt x="0" y="708091"/>
                </a:lnTo>
                <a:lnTo>
                  <a:pt x="354046" y="354046"/>
                </a:lnTo>
                <a:lnTo>
                  <a:pt x="0" y="0"/>
                </a:lnTo>
                <a:close/>
              </a:path>
            </a:pathLst>
          </a:custGeom>
          <a:solidFill>
            <a:srgbClr val="4FD1C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5956" tIns="20955" rIns="354045" bIns="20955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300" kern="1200"/>
          </a:p>
        </p:txBody>
      </p:sp>
      <p:sp>
        <p:nvSpPr>
          <p:cNvPr id="27" name="Freeform 41"/>
          <p:cNvSpPr/>
          <p:nvPr/>
        </p:nvSpPr>
        <p:spPr>
          <a:xfrm>
            <a:off x="2979247" y="4654677"/>
            <a:ext cx="1498587" cy="708091"/>
          </a:xfrm>
          <a:custGeom>
            <a:avLst/>
            <a:gdLst>
              <a:gd name="connsiteX0" fmla="*/ 0 w 1770228"/>
              <a:gd name="connsiteY0" fmla="*/ 0 h 708091"/>
              <a:gd name="connsiteX1" fmla="*/ 1416183 w 1770228"/>
              <a:gd name="connsiteY1" fmla="*/ 0 h 708091"/>
              <a:gd name="connsiteX2" fmla="*/ 1770228 w 1770228"/>
              <a:gd name="connsiteY2" fmla="*/ 354046 h 708091"/>
              <a:gd name="connsiteX3" fmla="*/ 1416183 w 1770228"/>
              <a:gd name="connsiteY3" fmla="*/ 708091 h 708091"/>
              <a:gd name="connsiteX4" fmla="*/ 0 w 1770228"/>
              <a:gd name="connsiteY4" fmla="*/ 708091 h 708091"/>
              <a:gd name="connsiteX5" fmla="*/ 354046 w 1770228"/>
              <a:gd name="connsiteY5" fmla="*/ 354046 h 708091"/>
              <a:gd name="connsiteX6" fmla="*/ 0 w 1770228"/>
              <a:gd name="connsiteY6" fmla="*/ 0 h 708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70228" h="708091">
                <a:moveTo>
                  <a:pt x="0" y="0"/>
                </a:moveTo>
                <a:lnTo>
                  <a:pt x="1416183" y="0"/>
                </a:lnTo>
                <a:lnTo>
                  <a:pt x="1770228" y="354046"/>
                </a:lnTo>
                <a:lnTo>
                  <a:pt x="1416183" y="708091"/>
                </a:lnTo>
                <a:lnTo>
                  <a:pt x="0" y="708091"/>
                </a:lnTo>
                <a:lnTo>
                  <a:pt x="354046" y="354046"/>
                </a:lnTo>
                <a:lnTo>
                  <a:pt x="0" y="0"/>
                </a:lnTo>
                <a:close/>
              </a:path>
            </a:pathLst>
          </a:custGeom>
          <a:solidFill>
            <a:srgbClr val="4FD1C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5956" tIns="20955" rIns="354045" bIns="20955" numCol="1" spcCol="1270" anchor="ctr" anchorCtr="0">
            <a:noAutofit/>
          </a:bodyPr>
          <a:lstStyle/>
          <a:p>
            <a:pPr lvl="0" algn="ctr" defTabSz="1466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300" kern="1200"/>
          </a:p>
        </p:txBody>
      </p:sp>
      <p:sp>
        <p:nvSpPr>
          <p:cNvPr id="28" name="Text Placeholder 3"/>
          <p:cNvSpPr txBox="1"/>
          <p:nvPr/>
        </p:nvSpPr>
        <p:spPr>
          <a:xfrm>
            <a:off x="6469596" y="2329715"/>
            <a:ext cx="4169375" cy="5539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45"/>
          <p:cNvSpPr>
            <a:spLocks noEditPoints="1"/>
          </p:cNvSpPr>
          <p:nvPr/>
        </p:nvSpPr>
        <p:spPr bwMode="auto">
          <a:xfrm>
            <a:off x="6075591" y="2449451"/>
            <a:ext cx="263250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4FD1C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3" name="Freeform 45"/>
          <p:cNvSpPr>
            <a:spLocks noEditPoints="1"/>
          </p:cNvSpPr>
          <p:nvPr/>
        </p:nvSpPr>
        <p:spPr bwMode="auto">
          <a:xfrm>
            <a:off x="6075591" y="3273937"/>
            <a:ext cx="263250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4FD1C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4" name="Freeform 45"/>
          <p:cNvSpPr>
            <a:spLocks noEditPoints="1"/>
          </p:cNvSpPr>
          <p:nvPr/>
        </p:nvSpPr>
        <p:spPr bwMode="auto">
          <a:xfrm>
            <a:off x="6075591" y="4040816"/>
            <a:ext cx="263250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4FD1C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5" name="Freeform 45"/>
          <p:cNvSpPr>
            <a:spLocks noEditPoints="1"/>
          </p:cNvSpPr>
          <p:nvPr/>
        </p:nvSpPr>
        <p:spPr bwMode="auto">
          <a:xfrm>
            <a:off x="6075591" y="4865302"/>
            <a:ext cx="263250" cy="31096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4FD1C2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6" name="Freeform 187"/>
          <p:cNvSpPr>
            <a:spLocks noEditPoints="1"/>
          </p:cNvSpPr>
          <p:nvPr/>
        </p:nvSpPr>
        <p:spPr bwMode="auto">
          <a:xfrm>
            <a:off x="3598650" y="2362762"/>
            <a:ext cx="449875" cy="343436"/>
          </a:xfrm>
          <a:custGeom>
            <a:avLst/>
            <a:gdLst/>
            <a:ahLst/>
            <a:cxnLst>
              <a:cxn ang="0">
                <a:pos x="68" y="25"/>
              </a:cxn>
              <a:cxn ang="0">
                <a:pos x="34" y="44"/>
              </a:cxn>
              <a:cxn ang="0">
                <a:pos x="1" y="25"/>
              </a:cxn>
              <a:cxn ang="0">
                <a:pos x="0" y="22"/>
              </a:cxn>
              <a:cxn ang="0">
                <a:pos x="1" y="20"/>
              </a:cxn>
              <a:cxn ang="0">
                <a:pos x="34" y="0"/>
              </a:cxn>
              <a:cxn ang="0">
                <a:pos x="68" y="20"/>
              </a:cxn>
              <a:cxn ang="0">
                <a:pos x="68" y="22"/>
              </a:cxn>
              <a:cxn ang="0">
                <a:pos x="68" y="25"/>
              </a:cxn>
              <a:cxn ang="0">
                <a:pos x="49" y="9"/>
              </a:cxn>
              <a:cxn ang="0">
                <a:pos x="51" y="17"/>
              </a:cxn>
              <a:cxn ang="0">
                <a:pos x="34" y="34"/>
              </a:cxn>
              <a:cxn ang="0">
                <a:pos x="17" y="17"/>
              </a:cxn>
              <a:cxn ang="0">
                <a:pos x="20" y="9"/>
              </a:cxn>
              <a:cxn ang="0">
                <a:pos x="5" y="22"/>
              </a:cxn>
              <a:cxn ang="0">
                <a:pos x="34" y="39"/>
              </a:cxn>
              <a:cxn ang="0">
                <a:pos x="64" y="22"/>
              </a:cxn>
              <a:cxn ang="0">
                <a:pos x="49" y="9"/>
              </a:cxn>
              <a:cxn ang="0">
                <a:pos x="34" y="6"/>
              </a:cxn>
              <a:cxn ang="0">
                <a:pos x="23" y="17"/>
              </a:cxn>
              <a:cxn ang="0">
                <a:pos x="25" y="19"/>
              </a:cxn>
              <a:cxn ang="0">
                <a:pos x="27" y="17"/>
              </a:cxn>
              <a:cxn ang="0">
                <a:pos x="34" y="9"/>
              </a:cxn>
              <a:cxn ang="0">
                <a:pos x="36" y="8"/>
              </a:cxn>
              <a:cxn ang="0">
                <a:pos x="34" y="6"/>
              </a:cxn>
            </a:cxnLst>
            <a:rect l="0" t="0" r="r" b="b"/>
            <a:pathLst>
              <a:path w="68" h="44">
                <a:moveTo>
                  <a:pt x="68" y="25"/>
                </a:moveTo>
                <a:cubicBezTo>
                  <a:pt x="61" y="36"/>
                  <a:pt x="48" y="44"/>
                  <a:pt x="34" y="44"/>
                </a:cubicBezTo>
                <a:cubicBezTo>
                  <a:pt x="21" y="44"/>
                  <a:pt x="8" y="36"/>
                  <a:pt x="1" y="25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21"/>
                  <a:pt x="1" y="20"/>
                  <a:pt x="1" y="20"/>
                </a:cubicBezTo>
                <a:cubicBezTo>
                  <a:pt x="8" y="8"/>
                  <a:pt x="21" y="0"/>
                  <a:pt x="34" y="0"/>
                </a:cubicBezTo>
                <a:cubicBezTo>
                  <a:pt x="48" y="0"/>
                  <a:pt x="61" y="8"/>
                  <a:pt x="68" y="20"/>
                </a:cubicBezTo>
                <a:cubicBezTo>
                  <a:pt x="68" y="20"/>
                  <a:pt x="68" y="21"/>
                  <a:pt x="68" y="22"/>
                </a:cubicBezTo>
                <a:cubicBezTo>
                  <a:pt x="68" y="23"/>
                  <a:pt x="68" y="24"/>
                  <a:pt x="68" y="25"/>
                </a:cubicBezTo>
                <a:close/>
                <a:moveTo>
                  <a:pt x="49" y="9"/>
                </a:moveTo>
                <a:cubicBezTo>
                  <a:pt x="51" y="11"/>
                  <a:pt x="51" y="14"/>
                  <a:pt x="51" y="17"/>
                </a:cubicBezTo>
                <a:cubicBezTo>
                  <a:pt x="51" y="27"/>
                  <a:pt x="44" y="34"/>
                  <a:pt x="34" y="34"/>
                </a:cubicBezTo>
                <a:cubicBezTo>
                  <a:pt x="25" y="34"/>
                  <a:pt x="17" y="27"/>
                  <a:pt x="17" y="17"/>
                </a:cubicBezTo>
                <a:cubicBezTo>
                  <a:pt x="17" y="14"/>
                  <a:pt x="18" y="11"/>
                  <a:pt x="20" y="9"/>
                </a:cubicBezTo>
                <a:cubicBezTo>
                  <a:pt x="14" y="12"/>
                  <a:pt x="9" y="17"/>
                  <a:pt x="5" y="22"/>
                </a:cubicBezTo>
                <a:cubicBezTo>
                  <a:pt x="12" y="32"/>
                  <a:pt x="22" y="39"/>
                  <a:pt x="34" y="39"/>
                </a:cubicBezTo>
                <a:cubicBezTo>
                  <a:pt x="47" y="39"/>
                  <a:pt x="57" y="32"/>
                  <a:pt x="64" y="22"/>
                </a:cubicBezTo>
                <a:cubicBezTo>
                  <a:pt x="60" y="17"/>
                  <a:pt x="55" y="12"/>
                  <a:pt x="49" y="9"/>
                </a:cubicBezTo>
                <a:close/>
                <a:moveTo>
                  <a:pt x="34" y="6"/>
                </a:moveTo>
                <a:cubicBezTo>
                  <a:pt x="28" y="6"/>
                  <a:pt x="23" y="11"/>
                  <a:pt x="23" y="17"/>
                </a:cubicBezTo>
                <a:cubicBezTo>
                  <a:pt x="23" y="18"/>
                  <a:pt x="24" y="19"/>
                  <a:pt x="25" y="19"/>
                </a:cubicBezTo>
                <a:cubicBezTo>
                  <a:pt x="26" y="19"/>
                  <a:pt x="27" y="18"/>
                  <a:pt x="27" y="17"/>
                </a:cubicBezTo>
                <a:cubicBezTo>
                  <a:pt x="27" y="13"/>
                  <a:pt x="30" y="9"/>
                  <a:pt x="34" y="9"/>
                </a:cubicBezTo>
                <a:cubicBezTo>
                  <a:pt x="35" y="9"/>
                  <a:pt x="36" y="9"/>
                  <a:pt x="36" y="8"/>
                </a:cubicBezTo>
                <a:cubicBezTo>
                  <a:pt x="36" y="7"/>
                  <a:pt x="35" y="6"/>
                  <a:pt x="34" y="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7" name="Freeform 52"/>
          <p:cNvSpPr>
            <a:spLocks noEditPoints="1"/>
          </p:cNvSpPr>
          <p:nvPr/>
        </p:nvSpPr>
        <p:spPr bwMode="auto">
          <a:xfrm>
            <a:off x="3622202" y="3137361"/>
            <a:ext cx="409999" cy="4843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27" y="8"/>
              </a:cxn>
              <a:cxn ang="0">
                <a:pos x="8" y="27"/>
              </a:cxn>
              <a:cxn ang="0">
                <a:pos x="27" y="47"/>
              </a:cxn>
              <a:cxn ang="0">
                <a:pos x="47" y="27"/>
              </a:cxn>
              <a:cxn ang="0">
                <a:pos x="27" y="8"/>
              </a:cxn>
              <a:cxn ang="0">
                <a:pos x="32" y="31"/>
              </a:cxn>
              <a:cxn ang="0">
                <a:pos x="31" y="32"/>
              </a:cxn>
              <a:cxn ang="0">
                <a:pos x="19" y="32"/>
              </a:cxn>
              <a:cxn ang="0">
                <a:pos x="18" y="31"/>
              </a:cxn>
              <a:cxn ang="0">
                <a:pos x="18" y="28"/>
              </a:cxn>
              <a:cxn ang="0">
                <a:pos x="19" y="27"/>
              </a:cxn>
              <a:cxn ang="0">
                <a:pos x="27" y="27"/>
              </a:cxn>
              <a:cxn ang="0">
                <a:pos x="27" y="15"/>
              </a:cxn>
              <a:cxn ang="0">
                <a:pos x="28" y="14"/>
              </a:cxn>
              <a:cxn ang="0">
                <a:pos x="31" y="14"/>
              </a:cxn>
              <a:cxn ang="0">
                <a:pos x="32" y="15"/>
              </a:cxn>
              <a:cxn ang="0">
                <a:pos x="32" y="31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27" y="8"/>
                </a:moveTo>
                <a:cubicBezTo>
                  <a:pt x="16" y="8"/>
                  <a:pt x="8" y="17"/>
                  <a:pt x="8" y="27"/>
                </a:cubicBezTo>
                <a:cubicBezTo>
                  <a:pt x="8" y="38"/>
                  <a:pt x="16" y="47"/>
                  <a:pt x="27" y="47"/>
                </a:cubicBezTo>
                <a:cubicBezTo>
                  <a:pt x="38" y="47"/>
                  <a:pt x="47" y="38"/>
                  <a:pt x="47" y="27"/>
                </a:cubicBezTo>
                <a:cubicBezTo>
                  <a:pt x="47" y="17"/>
                  <a:pt x="38" y="8"/>
                  <a:pt x="27" y="8"/>
                </a:cubicBezTo>
                <a:close/>
                <a:moveTo>
                  <a:pt x="32" y="31"/>
                </a:moveTo>
                <a:cubicBezTo>
                  <a:pt x="32" y="31"/>
                  <a:pt x="31" y="32"/>
                  <a:pt x="31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2"/>
                  <a:pt x="18" y="31"/>
                  <a:pt x="18" y="31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9" y="27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4"/>
                  <a:pt x="28" y="14"/>
                  <a:pt x="28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2" y="14"/>
                  <a:pt x="32" y="15"/>
                </a:cubicBezTo>
                <a:lnTo>
                  <a:pt x="32" y="3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8" name="Freeform 56"/>
          <p:cNvSpPr>
            <a:spLocks noEditPoints="1"/>
          </p:cNvSpPr>
          <p:nvPr/>
        </p:nvSpPr>
        <p:spPr bwMode="auto">
          <a:xfrm>
            <a:off x="3632478" y="3980200"/>
            <a:ext cx="392604" cy="463769"/>
          </a:xfrm>
          <a:custGeom>
            <a:avLst/>
            <a:gdLst/>
            <a:ahLst/>
            <a:cxnLst>
              <a:cxn ang="0">
                <a:pos x="64" y="42"/>
              </a:cxn>
              <a:cxn ang="0">
                <a:pos x="63" y="44"/>
              </a:cxn>
              <a:cxn ang="0">
                <a:pos x="33" y="64"/>
              </a:cxn>
              <a:cxn ang="0">
                <a:pos x="32" y="64"/>
              </a:cxn>
              <a:cxn ang="0">
                <a:pos x="30" y="64"/>
              </a:cxn>
              <a:cxn ang="0">
                <a:pos x="1" y="44"/>
              </a:cxn>
              <a:cxn ang="0">
                <a:pos x="0" y="42"/>
              </a:cxn>
              <a:cxn ang="0">
                <a:pos x="0" y="23"/>
              </a:cxn>
              <a:cxn ang="0">
                <a:pos x="1" y="20"/>
              </a:cxn>
              <a:cxn ang="0">
                <a:pos x="30" y="1"/>
              </a:cxn>
              <a:cxn ang="0">
                <a:pos x="32" y="0"/>
              </a:cxn>
              <a:cxn ang="0">
                <a:pos x="33" y="1"/>
              </a:cxn>
              <a:cxn ang="0">
                <a:pos x="63" y="20"/>
              </a:cxn>
              <a:cxn ang="0">
                <a:pos x="64" y="23"/>
              </a:cxn>
              <a:cxn ang="0">
                <a:pos x="64" y="42"/>
              </a:cxn>
              <a:cxn ang="0">
                <a:pos x="12" y="32"/>
              </a:cxn>
              <a:cxn ang="0">
                <a:pos x="5" y="28"/>
              </a:cxn>
              <a:cxn ang="0">
                <a:pos x="5" y="37"/>
              </a:cxn>
              <a:cxn ang="0">
                <a:pos x="12" y="32"/>
              </a:cxn>
              <a:cxn ang="0">
                <a:pos x="29" y="21"/>
              </a:cxn>
              <a:cxn ang="0">
                <a:pos x="29" y="8"/>
              </a:cxn>
              <a:cxn ang="0">
                <a:pos x="7" y="23"/>
              </a:cxn>
              <a:cxn ang="0">
                <a:pos x="17" y="29"/>
              </a:cxn>
              <a:cxn ang="0">
                <a:pos x="29" y="21"/>
              </a:cxn>
              <a:cxn ang="0">
                <a:pos x="29" y="56"/>
              </a:cxn>
              <a:cxn ang="0">
                <a:pos x="29" y="44"/>
              </a:cxn>
              <a:cxn ang="0">
                <a:pos x="17" y="36"/>
              </a:cxn>
              <a:cxn ang="0">
                <a:pos x="7" y="42"/>
              </a:cxn>
              <a:cxn ang="0">
                <a:pos x="29" y="56"/>
              </a:cxn>
              <a:cxn ang="0">
                <a:pos x="41" y="32"/>
              </a:cxn>
              <a:cxn ang="0">
                <a:pos x="32" y="26"/>
              </a:cxn>
              <a:cxn ang="0">
                <a:pos x="22" y="32"/>
              </a:cxn>
              <a:cxn ang="0">
                <a:pos x="32" y="39"/>
              </a:cxn>
              <a:cxn ang="0">
                <a:pos x="41" y="32"/>
              </a:cxn>
              <a:cxn ang="0">
                <a:pos x="56" y="23"/>
              </a:cxn>
              <a:cxn ang="0">
                <a:pos x="35" y="8"/>
              </a:cxn>
              <a:cxn ang="0">
                <a:pos x="35" y="21"/>
              </a:cxn>
              <a:cxn ang="0">
                <a:pos x="46" y="29"/>
              </a:cxn>
              <a:cxn ang="0">
                <a:pos x="56" y="23"/>
              </a:cxn>
              <a:cxn ang="0">
                <a:pos x="56" y="42"/>
              </a:cxn>
              <a:cxn ang="0">
                <a:pos x="46" y="36"/>
              </a:cxn>
              <a:cxn ang="0">
                <a:pos x="35" y="44"/>
              </a:cxn>
              <a:cxn ang="0">
                <a:pos x="35" y="56"/>
              </a:cxn>
              <a:cxn ang="0">
                <a:pos x="56" y="42"/>
              </a:cxn>
              <a:cxn ang="0">
                <a:pos x="58" y="37"/>
              </a:cxn>
              <a:cxn ang="0">
                <a:pos x="58" y="28"/>
              </a:cxn>
              <a:cxn ang="0">
                <a:pos x="51" y="32"/>
              </a:cxn>
              <a:cxn ang="0">
                <a:pos x="58" y="37"/>
              </a:cxn>
            </a:cxnLst>
            <a:rect l="0" t="0" r="r" b="b"/>
            <a:pathLst>
              <a:path w="64" h="64">
                <a:moveTo>
                  <a:pt x="64" y="42"/>
                </a:moveTo>
                <a:cubicBezTo>
                  <a:pt x="64" y="43"/>
                  <a:pt x="63" y="44"/>
                  <a:pt x="63" y="4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64"/>
                  <a:pt x="32" y="64"/>
                  <a:pt x="32" y="64"/>
                </a:cubicBezTo>
                <a:cubicBezTo>
                  <a:pt x="31" y="64"/>
                  <a:pt x="31" y="64"/>
                  <a:pt x="30" y="64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4"/>
                  <a:pt x="0" y="43"/>
                  <a:pt x="0" y="4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3" y="1"/>
                  <a:pt x="33" y="1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1"/>
                  <a:pt x="64" y="22"/>
                  <a:pt x="64" y="23"/>
                </a:cubicBezTo>
                <a:lnTo>
                  <a:pt x="64" y="42"/>
                </a:lnTo>
                <a:close/>
                <a:moveTo>
                  <a:pt x="12" y="32"/>
                </a:moveTo>
                <a:cubicBezTo>
                  <a:pt x="5" y="28"/>
                  <a:pt x="5" y="28"/>
                  <a:pt x="5" y="28"/>
                </a:cubicBezTo>
                <a:cubicBezTo>
                  <a:pt x="5" y="37"/>
                  <a:pt x="5" y="37"/>
                  <a:pt x="5" y="37"/>
                </a:cubicBezTo>
                <a:lnTo>
                  <a:pt x="12" y="32"/>
                </a:lnTo>
                <a:close/>
                <a:moveTo>
                  <a:pt x="29" y="21"/>
                </a:moveTo>
                <a:cubicBezTo>
                  <a:pt x="29" y="8"/>
                  <a:pt x="29" y="8"/>
                  <a:pt x="29" y="8"/>
                </a:cubicBezTo>
                <a:cubicBezTo>
                  <a:pt x="7" y="23"/>
                  <a:pt x="7" y="23"/>
                  <a:pt x="7" y="23"/>
                </a:cubicBezTo>
                <a:cubicBezTo>
                  <a:pt x="17" y="29"/>
                  <a:pt x="17" y="29"/>
                  <a:pt x="17" y="29"/>
                </a:cubicBezTo>
                <a:lnTo>
                  <a:pt x="29" y="21"/>
                </a:lnTo>
                <a:close/>
                <a:moveTo>
                  <a:pt x="29" y="56"/>
                </a:moveTo>
                <a:cubicBezTo>
                  <a:pt x="29" y="44"/>
                  <a:pt x="29" y="44"/>
                  <a:pt x="29" y="44"/>
                </a:cubicBezTo>
                <a:cubicBezTo>
                  <a:pt x="17" y="36"/>
                  <a:pt x="17" y="36"/>
                  <a:pt x="17" y="36"/>
                </a:cubicBezTo>
                <a:cubicBezTo>
                  <a:pt x="7" y="42"/>
                  <a:pt x="7" y="42"/>
                  <a:pt x="7" y="42"/>
                </a:cubicBezTo>
                <a:lnTo>
                  <a:pt x="29" y="56"/>
                </a:lnTo>
                <a:close/>
                <a:moveTo>
                  <a:pt x="41" y="32"/>
                </a:moveTo>
                <a:cubicBezTo>
                  <a:pt x="32" y="26"/>
                  <a:pt x="32" y="26"/>
                  <a:pt x="3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39"/>
                  <a:pt x="32" y="39"/>
                  <a:pt x="32" y="39"/>
                </a:cubicBezTo>
                <a:lnTo>
                  <a:pt x="41" y="32"/>
                </a:lnTo>
                <a:close/>
                <a:moveTo>
                  <a:pt x="56" y="23"/>
                </a:moveTo>
                <a:cubicBezTo>
                  <a:pt x="35" y="8"/>
                  <a:pt x="35" y="8"/>
                  <a:pt x="35" y="8"/>
                </a:cubicBezTo>
                <a:cubicBezTo>
                  <a:pt x="35" y="21"/>
                  <a:pt x="35" y="21"/>
                  <a:pt x="35" y="21"/>
                </a:cubicBezTo>
                <a:cubicBezTo>
                  <a:pt x="46" y="29"/>
                  <a:pt x="46" y="29"/>
                  <a:pt x="46" y="29"/>
                </a:cubicBezTo>
                <a:lnTo>
                  <a:pt x="56" y="23"/>
                </a:lnTo>
                <a:close/>
                <a:moveTo>
                  <a:pt x="56" y="42"/>
                </a:moveTo>
                <a:cubicBezTo>
                  <a:pt x="46" y="36"/>
                  <a:pt x="46" y="36"/>
                  <a:pt x="46" y="36"/>
                </a:cubicBezTo>
                <a:cubicBezTo>
                  <a:pt x="35" y="44"/>
                  <a:pt x="35" y="44"/>
                  <a:pt x="35" y="44"/>
                </a:cubicBezTo>
                <a:cubicBezTo>
                  <a:pt x="35" y="56"/>
                  <a:pt x="35" y="56"/>
                  <a:pt x="35" y="56"/>
                </a:cubicBezTo>
                <a:lnTo>
                  <a:pt x="56" y="42"/>
                </a:lnTo>
                <a:close/>
                <a:moveTo>
                  <a:pt x="58" y="37"/>
                </a:moveTo>
                <a:cubicBezTo>
                  <a:pt x="58" y="28"/>
                  <a:pt x="58" y="28"/>
                  <a:pt x="58" y="28"/>
                </a:cubicBezTo>
                <a:cubicBezTo>
                  <a:pt x="51" y="32"/>
                  <a:pt x="51" y="32"/>
                  <a:pt x="51" y="32"/>
                </a:cubicBezTo>
                <a:lnTo>
                  <a:pt x="58" y="3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39" name="Freeform 152"/>
          <p:cNvSpPr>
            <a:spLocks noEditPoints="1"/>
          </p:cNvSpPr>
          <p:nvPr/>
        </p:nvSpPr>
        <p:spPr bwMode="auto">
          <a:xfrm>
            <a:off x="3638012" y="4786698"/>
            <a:ext cx="383234" cy="418357"/>
          </a:xfrm>
          <a:custGeom>
            <a:avLst/>
            <a:gdLst/>
            <a:ahLst/>
            <a:cxnLst>
              <a:cxn ang="0">
                <a:pos x="67" y="20"/>
              </a:cxn>
              <a:cxn ang="0">
                <a:pos x="46" y="36"/>
              </a:cxn>
              <a:cxn ang="0">
                <a:pos x="42" y="40"/>
              </a:cxn>
              <a:cxn ang="0">
                <a:pos x="39" y="47"/>
              </a:cxn>
              <a:cxn ang="0">
                <a:pos x="44" y="52"/>
              </a:cxn>
              <a:cxn ang="0">
                <a:pos x="52" y="58"/>
              </a:cxn>
              <a:cxn ang="0">
                <a:pos x="52" y="61"/>
              </a:cxn>
              <a:cxn ang="0">
                <a:pos x="51" y="62"/>
              </a:cxn>
              <a:cxn ang="0">
                <a:pos x="17" y="62"/>
              </a:cxn>
              <a:cxn ang="0">
                <a:pos x="16" y="61"/>
              </a:cxn>
              <a:cxn ang="0">
                <a:pos x="16" y="58"/>
              </a:cxn>
              <a:cxn ang="0">
                <a:pos x="24" y="52"/>
              </a:cxn>
              <a:cxn ang="0">
                <a:pos x="29" y="47"/>
              </a:cxn>
              <a:cxn ang="0">
                <a:pos x="26" y="40"/>
              </a:cxn>
              <a:cxn ang="0">
                <a:pos x="22" y="36"/>
              </a:cxn>
              <a:cxn ang="0">
                <a:pos x="0" y="20"/>
              </a:cxn>
              <a:cxn ang="0">
                <a:pos x="0" y="15"/>
              </a:cxn>
              <a:cxn ang="0">
                <a:pos x="4" y="11"/>
              </a:cxn>
              <a:cxn ang="0">
                <a:pos x="16" y="11"/>
              </a:cxn>
              <a:cxn ang="0">
                <a:pos x="16" y="7"/>
              </a:cxn>
              <a:cxn ang="0">
                <a:pos x="22" y="0"/>
              </a:cxn>
              <a:cxn ang="0">
                <a:pos x="45" y="0"/>
              </a:cxn>
              <a:cxn ang="0">
                <a:pos x="52" y="7"/>
              </a:cxn>
              <a:cxn ang="0">
                <a:pos x="52" y="11"/>
              </a:cxn>
              <a:cxn ang="0">
                <a:pos x="63" y="11"/>
              </a:cxn>
              <a:cxn ang="0">
                <a:pos x="67" y="15"/>
              </a:cxn>
              <a:cxn ang="0">
                <a:pos x="67" y="20"/>
              </a:cxn>
              <a:cxn ang="0">
                <a:pos x="16" y="16"/>
              </a:cxn>
              <a:cxn ang="0">
                <a:pos x="6" y="16"/>
              </a:cxn>
              <a:cxn ang="0">
                <a:pos x="6" y="20"/>
              </a:cxn>
              <a:cxn ang="0">
                <a:pos x="19" y="31"/>
              </a:cxn>
              <a:cxn ang="0">
                <a:pos x="16" y="16"/>
              </a:cxn>
              <a:cxn ang="0">
                <a:pos x="62" y="16"/>
              </a:cxn>
              <a:cxn ang="0">
                <a:pos x="52" y="16"/>
              </a:cxn>
              <a:cxn ang="0">
                <a:pos x="49" y="31"/>
              </a:cxn>
              <a:cxn ang="0">
                <a:pos x="62" y="20"/>
              </a:cxn>
              <a:cxn ang="0">
                <a:pos x="62" y="16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0" name="Group 63"/>
          <p:cNvGrpSpPr/>
          <p:nvPr/>
        </p:nvGrpSpPr>
        <p:grpSpPr>
          <a:xfrm>
            <a:off x="4519346" y="2276339"/>
            <a:ext cx="1243827" cy="587716"/>
            <a:chOff x="2310038" y="1386352"/>
            <a:chExt cx="1469290" cy="587716"/>
          </a:xfrm>
        </p:grpSpPr>
        <p:sp>
          <p:nvSpPr>
            <p:cNvPr id="41" name="Freeform 32"/>
            <p:cNvSpPr/>
            <p:nvPr/>
          </p:nvSpPr>
          <p:spPr>
            <a:xfrm>
              <a:off x="2310038" y="1386352"/>
              <a:ext cx="1469290" cy="587716"/>
            </a:xfrm>
            <a:custGeom>
              <a:avLst/>
              <a:gdLst>
                <a:gd name="connsiteX0" fmla="*/ 0 w 1469290"/>
                <a:gd name="connsiteY0" fmla="*/ 0 h 587716"/>
                <a:gd name="connsiteX1" fmla="*/ 1175432 w 1469290"/>
                <a:gd name="connsiteY1" fmla="*/ 0 h 587716"/>
                <a:gd name="connsiteX2" fmla="*/ 1469290 w 1469290"/>
                <a:gd name="connsiteY2" fmla="*/ 293858 h 587716"/>
                <a:gd name="connsiteX3" fmla="*/ 1175432 w 1469290"/>
                <a:gd name="connsiteY3" fmla="*/ 587716 h 587716"/>
                <a:gd name="connsiteX4" fmla="*/ 0 w 1469290"/>
                <a:gd name="connsiteY4" fmla="*/ 587716 h 587716"/>
                <a:gd name="connsiteX5" fmla="*/ 293858 w 1469290"/>
                <a:gd name="connsiteY5" fmla="*/ 293858 h 587716"/>
                <a:gd name="connsiteX6" fmla="*/ 0 w 1469290"/>
                <a:gd name="connsiteY6" fmla="*/ 0 h 58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9290" h="587716">
                  <a:moveTo>
                    <a:pt x="0" y="0"/>
                  </a:moveTo>
                  <a:lnTo>
                    <a:pt x="1175432" y="0"/>
                  </a:lnTo>
                  <a:lnTo>
                    <a:pt x="1469290" y="293858"/>
                  </a:lnTo>
                  <a:lnTo>
                    <a:pt x="1175432" y="587716"/>
                  </a:lnTo>
                  <a:lnTo>
                    <a:pt x="0" y="587716"/>
                  </a:lnTo>
                  <a:lnTo>
                    <a:pt x="293858" y="2938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8148" tIns="17145" rIns="293858" bIns="17145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2" name="Text Placeholder 3"/>
            <p:cNvSpPr txBox="1"/>
            <p:nvPr/>
          </p:nvSpPr>
          <p:spPr>
            <a:xfrm>
              <a:off x="2674567" y="1557100"/>
              <a:ext cx="665247" cy="24622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Part </a:t>
              </a:r>
              <a:r>
                <a: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Impact MT Std" pitchFamily="34" charset="0"/>
                  <a:ea typeface="方正兰亭黑简体" panose="02000000000000000000" pitchFamily="2" charset="-122"/>
                </a:rPr>
                <a:t>01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3" name="Group 64"/>
          <p:cNvGrpSpPr/>
          <p:nvPr/>
        </p:nvGrpSpPr>
        <p:grpSpPr>
          <a:xfrm>
            <a:off x="4519346" y="3083563"/>
            <a:ext cx="1243827" cy="587716"/>
            <a:chOff x="2310038" y="2193576"/>
            <a:chExt cx="1469290" cy="587716"/>
          </a:xfrm>
        </p:grpSpPr>
        <p:sp>
          <p:nvSpPr>
            <p:cNvPr id="44" name="Freeform 35"/>
            <p:cNvSpPr/>
            <p:nvPr/>
          </p:nvSpPr>
          <p:spPr>
            <a:xfrm>
              <a:off x="2310038" y="2193576"/>
              <a:ext cx="1469290" cy="587716"/>
            </a:xfrm>
            <a:custGeom>
              <a:avLst/>
              <a:gdLst>
                <a:gd name="connsiteX0" fmla="*/ 0 w 1469290"/>
                <a:gd name="connsiteY0" fmla="*/ 0 h 587716"/>
                <a:gd name="connsiteX1" fmla="*/ 1175432 w 1469290"/>
                <a:gd name="connsiteY1" fmla="*/ 0 h 587716"/>
                <a:gd name="connsiteX2" fmla="*/ 1469290 w 1469290"/>
                <a:gd name="connsiteY2" fmla="*/ 293858 h 587716"/>
                <a:gd name="connsiteX3" fmla="*/ 1175432 w 1469290"/>
                <a:gd name="connsiteY3" fmla="*/ 587716 h 587716"/>
                <a:gd name="connsiteX4" fmla="*/ 0 w 1469290"/>
                <a:gd name="connsiteY4" fmla="*/ 587716 h 587716"/>
                <a:gd name="connsiteX5" fmla="*/ 293858 w 1469290"/>
                <a:gd name="connsiteY5" fmla="*/ 293858 h 587716"/>
                <a:gd name="connsiteX6" fmla="*/ 0 w 1469290"/>
                <a:gd name="connsiteY6" fmla="*/ 0 h 58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9290" h="587716">
                  <a:moveTo>
                    <a:pt x="0" y="0"/>
                  </a:moveTo>
                  <a:lnTo>
                    <a:pt x="1175432" y="0"/>
                  </a:lnTo>
                  <a:lnTo>
                    <a:pt x="1469290" y="293858"/>
                  </a:lnTo>
                  <a:lnTo>
                    <a:pt x="1175432" y="587716"/>
                  </a:lnTo>
                  <a:lnTo>
                    <a:pt x="0" y="587716"/>
                  </a:lnTo>
                  <a:lnTo>
                    <a:pt x="293858" y="2938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8148" tIns="17145" rIns="293858" bIns="17145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5" name="Text Placeholder 3"/>
            <p:cNvSpPr txBox="1"/>
            <p:nvPr/>
          </p:nvSpPr>
          <p:spPr>
            <a:xfrm>
              <a:off x="2667496" y="2364324"/>
              <a:ext cx="689291" cy="24622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>
                <a:spcBef>
                  <a:spcPct val="20000"/>
                </a:spcBef>
                <a:defRPr/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Part </a:t>
              </a: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02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6" name="Group 65"/>
          <p:cNvGrpSpPr/>
          <p:nvPr/>
        </p:nvGrpSpPr>
        <p:grpSpPr>
          <a:xfrm>
            <a:off x="4519346" y="3890787"/>
            <a:ext cx="1243827" cy="587716"/>
            <a:chOff x="2310038" y="3000800"/>
            <a:chExt cx="1469290" cy="587716"/>
          </a:xfrm>
        </p:grpSpPr>
        <p:sp>
          <p:nvSpPr>
            <p:cNvPr id="47" name="Freeform 39"/>
            <p:cNvSpPr/>
            <p:nvPr/>
          </p:nvSpPr>
          <p:spPr>
            <a:xfrm>
              <a:off x="2310038" y="3000800"/>
              <a:ext cx="1469290" cy="587716"/>
            </a:xfrm>
            <a:custGeom>
              <a:avLst/>
              <a:gdLst>
                <a:gd name="connsiteX0" fmla="*/ 0 w 1469290"/>
                <a:gd name="connsiteY0" fmla="*/ 0 h 587716"/>
                <a:gd name="connsiteX1" fmla="*/ 1175432 w 1469290"/>
                <a:gd name="connsiteY1" fmla="*/ 0 h 587716"/>
                <a:gd name="connsiteX2" fmla="*/ 1469290 w 1469290"/>
                <a:gd name="connsiteY2" fmla="*/ 293858 h 587716"/>
                <a:gd name="connsiteX3" fmla="*/ 1175432 w 1469290"/>
                <a:gd name="connsiteY3" fmla="*/ 587716 h 587716"/>
                <a:gd name="connsiteX4" fmla="*/ 0 w 1469290"/>
                <a:gd name="connsiteY4" fmla="*/ 587716 h 587716"/>
                <a:gd name="connsiteX5" fmla="*/ 293858 w 1469290"/>
                <a:gd name="connsiteY5" fmla="*/ 293858 h 587716"/>
                <a:gd name="connsiteX6" fmla="*/ 0 w 1469290"/>
                <a:gd name="connsiteY6" fmla="*/ 0 h 58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9290" h="587716">
                  <a:moveTo>
                    <a:pt x="0" y="0"/>
                  </a:moveTo>
                  <a:lnTo>
                    <a:pt x="1175432" y="0"/>
                  </a:lnTo>
                  <a:lnTo>
                    <a:pt x="1469290" y="293858"/>
                  </a:lnTo>
                  <a:lnTo>
                    <a:pt x="1175432" y="587716"/>
                  </a:lnTo>
                  <a:lnTo>
                    <a:pt x="0" y="587716"/>
                  </a:lnTo>
                  <a:lnTo>
                    <a:pt x="293858" y="2938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8148" tIns="17145" rIns="293858" bIns="17145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Text Placeholder 3"/>
            <p:cNvSpPr txBox="1"/>
            <p:nvPr/>
          </p:nvSpPr>
          <p:spPr>
            <a:xfrm>
              <a:off x="2632889" y="3171548"/>
              <a:ext cx="695703" cy="24622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>
                <a:spcBef>
                  <a:spcPct val="20000"/>
                </a:spcBef>
                <a:defRPr/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Part </a:t>
              </a: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03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49" name="Group 67"/>
          <p:cNvGrpSpPr/>
          <p:nvPr/>
        </p:nvGrpSpPr>
        <p:grpSpPr>
          <a:xfrm>
            <a:off x="4519346" y="4714864"/>
            <a:ext cx="1243827" cy="587716"/>
            <a:chOff x="2310038" y="3824877"/>
            <a:chExt cx="1469290" cy="587716"/>
          </a:xfrm>
        </p:grpSpPr>
        <p:sp>
          <p:nvSpPr>
            <p:cNvPr id="50" name="Freeform 42"/>
            <p:cNvSpPr/>
            <p:nvPr/>
          </p:nvSpPr>
          <p:spPr>
            <a:xfrm>
              <a:off x="2310038" y="3824877"/>
              <a:ext cx="1469290" cy="587716"/>
            </a:xfrm>
            <a:custGeom>
              <a:avLst/>
              <a:gdLst>
                <a:gd name="connsiteX0" fmla="*/ 0 w 1469290"/>
                <a:gd name="connsiteY0" fmla="*/ 0 h 587716"/>
                <a:gd name="connsiteX1" fmla="*/ 1175432 w 1469290"/>
                <a:gd name="connsiteY1" fmla="*/ 0 h 587716"/>
                <a:gd name="connsiteX2" fmla="*/ 1469290 w 1469290"/>
                <a:gd name="connsiteY2" fmla="*/ 293858 h 587716"/>
                <a:gd name="connsiteX3" fmla="*/ 1175432 w 1469290"/>
                <a:gd name="connsiteY3" fmla="*/ 587716 h 587716"/>
                <a:gd name="connsiteX4" fmla="*/ 0 w 1469290"/>
                <a:gd name="connsiteY4" fmla="*/ 587716 h 587716"/>
                <a:gd name="connsiteX5" fmla="*/ 293858 w 1469290"/>
                <a:gd name="connsiteY5" fmla="*/ 293858 h 587716"/>
                <a:gd name="connsiteX6" fmla="*/ 0 w 1469290"/>
                <a:gd name="connsiteY6" fmla="*/ 0 h 587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9290" h="587716">
                  <a:moveTo>
                    <a:pt x="0" y="0"/>
                  </a:moveTo>
                  <a:lnTo>
                    <a:pt x="1175432" y="0"/>
                  </a:lnTo>
                  <a:lnTo>
                    <a:pt x="1469290" y="293858"/>
                  </a:lnTo>
                  <a:lnTo>
                    <a:pt x="1175432" y="587716"/>
                  </a:lnTo>
                  <a:lnTo>
                    <a:pt x="0" y="587716"/>
                  </a:lnTo>
                  <a:lnTo>
                    <a:pt x="293858" y="2938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8148" tIns="17145" rIns="293858" bIns="17145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kern="12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51" name="Text Placeholder 3"/>
            <p:cNvSpPr txBox="1"/>
            <p:nvPr/>
          </p:nvSpPr>
          <p:spPr>
            <a:xfrm>
              <a:off x="2645701" y="3995625"/>
              <a:ext cx="689291" cy="246221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lvl="0">
                <a:spcBef>
                  <a:spcPct val="20000"/>
                </a:spcBef>
                <a:defRPr/>
              </a:pP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Part </a:t>
              </a:r>
              <a:r>
                <a:rPr lang="en-US" altLang="zh-CN" sz="1600" b="1" dirty="0">
                  <a:solidFill>
                    <a:schemeClr val="bg1">
                      <a:lumMod val="50000"/>
                    </a:schemeClr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04</a:t>
              </a: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52" name="Text Placeholder 3"/>
          <p:cNvSpPr txBox="1"/>
          <p:nvPr/>
        </p:nvSpPr>
        <p:spPr>
          <a:xfrm>
            <a:off x="6469596" y="3138771"/>
            <a:ext cx="4169375" cy="5539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Text Placeholder 3"/>
          <p:cNvSpPr txBox="1"/>
          <p:nvPr/>
        </p:nvSpPr>
        <p:spPr>
          <a:xfrm>
            <a:off x="6469596" y="3882485"/>
            <a:ext cx="4169375" cy="5539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 Placeholder 3"/>
          <p:cNvSpPr txBox="1"/>
          <p:nvPr/>
        </p:nvSpPr>
        <p:spPr>
          <a:xfrm>
            <a:off x="6469596" y="4743787"/>
            <a:ext cx="4169375" cy="5539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/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9" grpId="0" animBg="1"/>
      <p:bldP spid="20" grpId="0" animBg="1"/>
      <p:bldP spid="26" grpId="0" animBg="1"/>
      <p:bldP spid="27" grpId="0" animBg="1"/>
      <p:bldP spid="28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52" grpId="0"/>
      <p:bldP spid="53" grpId="0"/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848" y="421106"/>
            <a:ext cx="5090596" cy="601578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422221" y="1905506"/>
            <a:ext cx="10450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86401" y="1535289"/>
            <a:ext cx="63443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一、绪论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二、研究方法及思路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Thoughts and Methods 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三、难点与应用</a:t>
            </a: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Aporia&amp;Application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r>
              <a:rPr lang="zh-CN" altLang="en-US" sz="2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、学术总结</a:t>
            </a:r>
            <a:r>
              <a:rPr lang="en-US" altLang="zh-CN" sz="2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Thesis Summary </a:t>
            </a:r>
            <a:endParaRPr lang="en-US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 rot="5607827">
            <a:off x="1876453" y="-1718116"/>
            <a:ext cx="3164114" cy="701861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0551">
            <a:off x="7518607" y="2015824"/>
            <a:ext cx="2652374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048316"/>
            <a:ext cx="12192000" cy="3236685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6042856" y="4216261"/>
            <a:ext cx="2011712" cy="245712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9995796" y="4146347"/>
            <a:ext cx="1560579" cy="2075692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87445" y="576041"/>
            <a:ext cx="2544043" cy="246921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7576348" y="4427103"/>
            <a:ext cx="1596619" cy="153428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3" r="31095" b="13095"/>
          <a:stretch>
            <a:fillRect/>
          </a:stretch>
        </p:blipFill>
        <p:spPr>
          <a:xfrm rot="5400000">
            <a:off x="4117137" y="-1188800"/>
            <a:ext cx="2058669" cy="5959979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2010721" y="2604651"/>
            <a:ext cx="22168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3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227553" y="3238238"/>
            <a:ext cx="634500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学术总结</a:t>
            </a:r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Thesis Summary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8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222170" y="2013785"/>
            <a:ext cx="7649029" cy="3263138"/>
            <a:chOff x="1652898" y="750059"/>
            <a:chExt cx="8507102" cy="5357880"/>
          </a:xfrm>
        </p:grpSpPr>
        <p:sp>
          <p:nvSpPr>
            <p:cNvPr id="10" name="矩形 9"/>
            <p:cNvSpPr/>
            <p:nvPr/>
          </p:nvSpPr>
          <p:spPr>
            <a:xfrm>
              <a:off x="2032000" y="135521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1652898" y="750059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032000" y="321497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1652898" y="2609818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032000" y="507473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1652898" y="4469579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515428" y="2543087"/>
            <a:ext cx="499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15428" y="3729683"/>
            <a:ext cx="499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15428" y="4808406"/>
            <a:ext cx="49929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/>
      <p:bldP spid="17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576444" y="1925780"/>
            <a:ext cx="6164896" cy="2277281"/>
            <a:chOff x="2061782" y="992186"/>
            <a:chExt cx="7849121" cy="2899425"/>
          </a:xfrm>
          <a:solidFill>
            <a:srgbClr val="4FD1C2"/>
          </a:solidFill>
        </p:grpSpPr>
        <p:sp>
          <p:nvSpPr>
            <p:cNvPr id="11" name="椭圆 10"/>
            <p:cNvSpPr/>
            <p:nvPr/>
          </p:nvSpPr>
          <p:spPr>
            <a:xfrm>
              <a:off x="2224410" y="1740275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2387038" y="1415019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2777345" y="1480070"/>
              <a:ext cx="365083" cy="365083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102601" y="1122289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525434" y="992186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4045843" y="1219866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4371099" y="1382494"/>
              <a:ext cx="365083" cy="365083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4826458" y="1740275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5021611" y="2098057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3330280" y="1415019"/>
              <a:ext cx="597408" cy="597408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2061782" y="2650992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2256935" y="2943722"/>
              <a:ext cx="365083" cy="365083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2744819" y="3203927"/>
              <a:ext cx="531030" cy="531030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3427857" y="3626760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3557959" y="3203927"/>
              <a:ext cx="365083" cy="365083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3883215" y="3659286"/>
              <a:ext cx="232325" cy="232325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4175946" y="3138876"/>
              <a:ext cx="531030" cy="531030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4891509" y="3008774"/>
              <a:ext cx="365083" cy="365083"/>
            </a:xfrm>
            <a:prstGeom prst="ellips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4" name="箭头: V 形 33"/>
            <p:cNvSpPr/>
            <p:nvPr/>
          </p:nvSpPr>
          <p:spPr>
            <a:xfrm>
              <a:off x="5256592" y="1479529"/>
              <a:ext cx="1072197" cy="2046942"/>
            </a:xfrm>
            <a:prstGeom prst="chevron">
              <a:avLst>
                <a:gd name="adj" fmla="val 62310"/>
              </a:avLst>
            </a:prstGeom>
            <a:solidFill>
              <a:srgbClr val="9CE5DC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5" name="箭头: V 形 34"/>
            <p:cNvSpPr/>
            <p:nvPr/>
          </p:nvSpPr>
          <p:spPr>
            <a:xfrm>
              <a:off x="6133845" y="1479529"/>
              <a:ext cx="1072197" cy="2046942"/>
            </a:xfrm>
            <a:prstGeom prst="chevron">
              <a:avLst>
                <a:gd name="adj" fmla="val 62310"/>
              </a:avLst>
            </a:prstGeom>
            <a:solidFill>
              <a:srgbClr val="9CE5DC"/>
            </a:solidFill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6" name="任意多边形: 形状 35"/>
            <p:cNvSpPr/>
            <p:nvPr/>
          </p:nvSpPr>
          <p:spPr>
            <a:xfrm>
              <a:off x="7425355" y="1334315"/>
              <a:ext cx="2485548" cy="2485548"/>
            </a:xfrm>
            <a:custGeom>
              <a:avLst/>
              <a:gdLst>
                <a:gd name="connsiteX0" fmla="*/ 0 w 2485548"/>
                <a:gd name="connsiteY0" fmla="*/ 1242774 h 2485548"/>
                <a:gd name="connsiteX1" fmla="*/ 1242774 w 2485548"/>
                <a:gd name="connsiteY1" fmla="*/ 0 h 2485548"/>
                <a:gd name="connsiteX2" fmla="*/ 2485548 w 2485548"/>
                <a:gd name="connsiteY2" fmla="*/ 1242774 h 2485548"/>
                <a:gd name="connsiteX3" fmla="*/ 1242774 w 2485548"/>
                <a:gd name="connsiteY3" fmla="*/ 2485548 h 2485548"/>
                <a:gd name="connsiteX4" fmla="*/ 0 w 2485548"/>
                <a:gd name="connsiteY4" fmla="*/ 1242774 h 2485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548" h="2485548">
                  <a:moveTo>
                    <a:pt x="0" y="1242774"/>
                  </a:moveTo>
                  <a:cubicBezTo>
                    <a:pt x="0" y="556409"/>
                    <a:pt x="556409" y="0"/>
                    <a:pt x="1242774" y="0"/>
                  </a:cubicBezTo>
                  <a:cubicBezTo>
                    <a:pt x="1929139" y="0"/>
                    <a:pt x="2485548" y="556409"/>
                    <a:pt x="2485548" y="1242774"/>
                  </a:cubicBezTo>
                  <a:cubicBezTo>
                    <a:pt x="2485548" y="1929139"/>
                    <a:pt x="1929139" y="2485548"/>
                    <a:pt x="1242774" y="2485548"/>
                  </a:cubicBezTo>
                  <a:cubicBezTo>
                    <a:pt x="556409" y="2485548"/>
                    <a:pt x="0" y="1929139"/>
                    <a:pt x="0" y="1242774"/>
                  </a:cubicBezTo>
                  <a:close/>
                </a:path>
              </a:pathLst>
            </a:cu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4000" tIns="364000" rIns="364000" bIns="364000" numCol="1" spcCol="1270" anchor="ctr" anchorCtr="0">
              <a:noAutofit/>
            </a:bodyPr>
            <a:lstStyle/>
            <a:p>
              <a:pPr marL="0" lvl="0" indent="0" algn="ctr" defTabSz="2667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zh-CN" altLang="en-US" sz="2400" kern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zh-CN" altLang="en-US" sz="2400" kern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3167662" y="2938060"/>
            <a:ext cx="1129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输入内容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82651" y="4542332"/>
            <a:ext cx="783638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8" grpId="0"/>
      <p:bldP spid="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图示 2"/>
          <p:cNvGraphicFramePr/>
          <p:nvPr/>
        </p:nvGraphicFramePr>
        <p:xfrm>
          <a:off x="3523305" y="1494065"/>
          <a:ext cx="6733057" cy="4068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Graphic spid="3" grpId="0">
        <p:bldAsOne/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Z`S1	`ass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816508" y="2305972"/>
            <a:ext cx="7925808" cy="2834989"/>
            <a:chOff x="815532" y="1534228"/>
            <a:chExt cx="10560935" cy="3777551"/>
          </a:xfrm>
        </p:grpSpPr>
        <p:sp>
          <p:nvSpPr>
            <p:cNvPr id="49" name="Freeform 13"/>
            <p:cNvSpPr/>
            <p:nvPr/>
          </p:nvSpPr>
          <p:spPr bwMode="auto">
            <a:xfrm>
              <a:off x="815532" y="3202153"/>
              <a:ext cx="10560935" cy="321771"/>
            </a:xfrm>
            <a:custGeom>
              <a:avLst/>
              <a:gdLst>
                <a:gd name="T0" fmla="*/ 6777 w 6794"/>
                <a:gd name="T1" fmla="*/ 112 h 207"/>
                <a:gd name="T2" fmla="*/ 6342 w 6794"/>
                <a:gd name="T3" fmla="*/ 207 h 207"/>
                <a:gd name="T4" fmla="*/ 6326 w 6794"/>
                <a:gd name="T5" fmla="*/ 112 h 207"/>
                <a:gd name="T6" fmla="*/ 5891 w 6794"/>
                <a:gd name="T7" fmla="*/ 207 h 207"/>
                <a:gd name="T8" fmla="*/ 5874 w 6794"/>
                <a:gd name="T9" fmla="*/ 112 h 207"/>
                <a:gd name="T10" fmla="*/ 5439 w 6794"/>
                <a:gd name="T11" fmla="*/ 207 h 207"/>
                <a:gd name="T12" fmla="*/ 5423 w 6794"/>
                <a:gd name="T13" fmla="*/ 112 h 207"/>
                <a:gd name="T14" fmla="*/ 4987 w 6794"/>
                <a:gd name="T15" fmla="*/ 207 h 207"/>
                <a:gd name="T16" fmla="*/ 4971 w 6794"/>
                <a:gd name="T17" fmla="*/ 112 h 207"/>
                <a:gd name="T18" fmla="*/ 4536 w 6794"/>
                <a:gd name="T19" fmla="*/ 207 h 207"/>
                <a:gd name="T20" fmla="*/ 4519 w 6794"/>
                <a:gd name="T21" fmla="*/ 112 h 207"/>
                <a:gd name="T22" fmla="*/ 4084 w 6794"/>
                <a:gd name="T23" fmla="*/ 207 h 207"/>
                <a:gd name="T24" fmla="*/ 4068 w 6794"/>
                <a:gd name="T25" fmla="*/ 112 h 207"/>
                <a:gd name="T26" fmla="*/ 3632 w 6794"/>
                <a:gd name="T27" fmla="*/ 207 h 207"/>
                <a:gd name="T28" fmla="*/ 3614 w 6794"/>
                <a:gd name="T29" fmla="*/ 112 h 207"/>
                <a:gd name="T30" fmla="*/ 3181 w 6794"/>
                <a:gd name="T31" fmla="*/ 207 h 207"/>
                <a:gd name="T32" fmla="*/ 3162 w 6794"/>
                <a:gd name="T33" fmla="*/ 112 h 207"/>
                <a:gd name="T34" fmla="*/ 2727 w 6794"/>
                <a:gd name="T35" fmla="*/ 207 h 207"/>
                <a:gd name="T36" fmla="*/ 2710 w 6794"/>
                <a:gd name="T37" fmla="*/ 112 h 207"/>
                <a:gd name="T38" fmla="*/ 2275 w 6794"/>
                <a:gd name="T39" fmla="*/ 207 h 207"/>
                <a:gd name="T40" fmla="*/ 2259 w 6794"/>
                <a:gd name="T41" fmla="*/ 112 h 207"/>
                <a:gd name="T42" fmla="*/ 1823 w 6794"/>
                <a:gd name="T43" fmla="*/ 207 h 207"/>
                <a:gd name="T44" fmla="*/ 1807 w 6794"/>
                <a:gd name="T45" fmla="*/ 112 h 207"/>
                <a:gd name="T46" fmla="*/ 1372 w 6794"/>
                <a:gd name="T47" fmla="*/ 207 h 207"/>
                <a:gd name="T48" fmla="*/ 1355 w 6794"/>
                <a:gd name="T49" fmla="*/ 112 h 207"/>
                <a:gd name="T50" fmla="*/ 920 w 6794"/>
                <a:gd name="T51" fmla="*/ 207 h 207"/>
                <a:gd name="T52" fmla="*/ 904 w 6794"/>
                <a:gd name="T53" fmla="*/ 112 h 207"/>
                <a:gd name="T54" fmla="*/ 468 w 6794"/>
                <a:gd name="T55" fmla="*/ 207 h 207"/>
                <a:gd name="T56" fmla="*/ 452 w 6794"/>
                <a:gd name="T57" fmla="*/ 112 h 207"/>
                <a:gd name="T58" fmla="*/ 17 w 6794"/>
                <a:gd name="T59" fmla="*/ 207 h 207"/>
                <a:gd name="T60" fmla="*/ 0 w 6794"/>
                <a:gd name="T61" fmla="*/ 0 h 207"/>
                <a:gd name="T62" fmla="*/ 17 w 6794"/>
                <a:gd name="T63" fmla="*/ 98 h 207"/>
                <a:gd name="T64" fmla="*/ 452 w 6794"/>
                <a:gd name="T65" fmla="*/ 0 h 207"/>
                <a:gd name="T66" fmla="*/ 468 w 6794"/>
                <a:gd name="T67" fmla="*/ 98 h 207"/>
                <a:gd name="T68" fmla="*/ 904 w 6794"/>
                <a:gd name="T69" fmla="*/ 0 h 207"/>
                <a:gd name="T70" fmla="*/ 920 w 6794"/>
                <a:gd name="T71" fmla="*/ 98 h 207"/>
                <a:gd name="T72" fmla="*/ 1355 w 6794"/>
                <a:gd name="T73" fmla="*/ 0 h 207"/>
                <a:gd name="T74" fmla="*/ 1372 w 6794"/>
                <a:gd name="T75" fmla="*/ 98 h 207"/>
                <a:gd name="T76" fmla="*/ 1807 w 6794"/>
                <a:gd name="T77" fmla="*/ 0 h 207"/>
                <a:gd name="T78" fmla="*/ 1823 w 6794"/>
                <a:gd name="T79" fmla="*/ 98 h 207"/>
                <a:gd name="T80" fmla="*/ 2259 w 6794"/>
                <a:gd name="T81" fmla="*/ 0 h 207"/>
                <a:gd name="T82" fmla="*/ 2275 w 6794"/>
                <a:gd name="T83" fmla="*/ 98 h 207"/>
                <a:gd name="T84" fmla="*/ 2710 w 6794"/>
                <a:gd name="T85" fmla="*/ 0 h 207"/>
                <a:gd name="T86" fmla="*/ 2727 w 6794"/>
                <a:gd name="T87" fmla="*/ 98 h 207"/>
                <a:gd name="T88" fmla="*/ 3162 w 6794"/>
                <a:gd name="T89" fmla="*/ 0 h 207"/>
                <a:gd name="T90" fmla="*/ 3181 w 6794"/>
                <a:gd name="T91" fmla="*/ 98 h 207"/>
                <a:gd name="T92" fmla="*/ 3614 w 6794"/>
                <a:gd name="T93" fmla="*/ 0 h 207"/>
                <a:gd name="T94" fmla="*/ 3632 w 6794"/>
                <a:gd name="T95" fmla="*/ 98 h 207"/>
                <a:gd name="T96" fmla="*/ 4068 w 6794"/>
                <a:gd name="T97" fmla="*/ 0 h 207"/>
                <a:gd name="T98" fmla="*/ 4084 w 6794"/>
                <a:gd name="T99" fmla="*/ 98 h 207"/>
                <a:gd name="T100" fmla="*/ 4519 w 6794"/>
                <a:gd name="T101" fmla="*/ 0 h 207"/>
                <a:gd name="T102" fmla="*/ 4536 w 6794"/>
                <a:gd name="T103" fmla="*/ 98 h 207"/>
                <a:gd name="T104" fmla="*/ 4971 w 6794"/>
                <a:gd name="T105" fmla="*/ 0 h 207"/>
                <a:gd name="T106" fmla="*/ 4987 w 6794"/>
                <a:gd name="T107" fmla="*/ 98 h 207"/>
                <a:gd name="T108" fmla="*/ 5423 w 6794"/>
                <a:gd name="T109" fmla="*/ 0 h 207"/>
                <a:gd name="T110" fmla="*/ 5439 w 6794"/>
                <a:gd name="T111" fmla="*/ 98 h 207"/>
                <a:gd name="T112" fmla="*/ 5874 w 6794"/>
                <a:gd name="T113" fmla="*/ 0 h 207"/>
                <a:gd name="T114" fmla="*/ 5891 w 6794"/>
                <a:gd name="T115" fmla="*/ 98 h 207"/>
                <a:gd name="T116" fmla="*/ 6326 w 6794"/>
                <a:gd name="T117" fmla="*/ 0 h 207"/>
                <a:gd name="T118" fmla="*/ 6342 w 6794"/>
                <a:gd name="T119" fmla="*/ 98 h 207"/>
                <a:gd name="T120" fmla="*/ 6777 w 6794"/>
                <a:gd name="T121" fmla="*/ 0 h 207"/>
                <a:gd name="T122" fmla="*/ 6794 w 6794"/>
                <a:gd name="T123" fmla="*/ 207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94" h="207">
                  <a:moveTo>
                    <a:pt x="6777" y="207"/>
                  </a:moveTo>
                  <a:lnTo>
                    <a:pt x="6777" y="112"/>
                  </a:lnTo>
                  <a:lnTo>
                    <a:pt x="6342" y="112"/>
                  </a:lnTo>
                  <a:lnTo>
                    <a:pt x="6342" y="207"/>
                  </a:lnTo>
                  <a:lnTo>
                    <a:pt x="6326" y="207"/>
                  </a:lnTo>
                  <a:lnTo>
                    <a:pt x="6326" y="112"/>
                  </a:lnTo>
                  <a:lnTo>
                    <a:pt x="5891" y="112"/>
                  </a:lnTo>
                  <a:lnTo>
                    <a:pt x="5891" y="207"/>
                  </a:lnTo>
                  <a:lnTo>
                    <a:pt x="5874" y="207"/>
                  </a:lnTo>
                  <a:lnTo>
                    <a:pt x="5874" y="112"/>
                  </a:lnTo>
                  <a:lnTo>
                    <a:pt x="5439" y="112"/>
                  </a:lnTo>
                  <a:lnTo>
                    <a:pt x="5439" y="207"/>
                  </a:lnTo>
                  <a:lnTo>
                    <a:pt x="5423" y="207"/>
                  </a:lnTo>
                  <a:lnTo>
                    <a:pt x="5423" y="112"/>
                  </a:lnTo>
                  <a:lnTo>
                    <a:pt x="4987" y="112"/>
                  </a:lnTo>
                  <a:lnTo>
                    <a:pt x="4987" y="207"/>
                  </a:lnTo>
                  <a:lnTo>
                    <a:pt x="4971" y="207"/>
                  </a:lnTo>
                  <a:lnTo>
                    <a:pt x="4971" y="112"/>
                  </a:lnTo>
                  <a:lnTo>
                    <a:pt x="4536" y="112"/>
                  </a:lnTo>
                  <a:lnTo>
                    <a:pt x="4536" y="207"/>
                  </a:lnTo>
                  <a:lnTo>
                    <a:pt x="4519" y="207"/>
                  </a:lnTo>
                  <a:lnTo>
                    <a:pt x="4519" y="112"/>
                  </a:lnTo>
                  <a:lnTo>
                    <a:pt x="4084" y="112"/>
                  </a:lnTo>
                  <a:lnTo>
                    <a:pt x="4084" y="207"/>
                  </a:lnTo>
                  <a:lnTo>
                    <a:pt x="4068" y="207"/>
                  </a:lnTo>
                  <a:lnTo>
                    <a:pt x="4068" y="112"/>
                  </a:lnTo>
                  <a:lnTo>
                    <a:pt x="3632" y="112"/>
                  </a:lnTo>
                  <a:lnTo>
                    <a:pt x="3632" y="207"/>
                  </a:lnTo>
                  <a:lnTo>
                    <a:pt x="3614" y="207"/>
                  </a:lnTo>
                  <a:lnTo>
                    <a:pt x="3614" y="112"/>
                  </a:lnTo>
                  <a:lnTo>
                    <a:pt x="3181" y="112"/>
                  </a:lnTo>
                  <a:lnTo>
                    <a:pt x="3181" y="207"/>
                  </a:lnTo>
                  <a:lnTo>
                    <a:pt x="3162" y="207"/>
                  </a:lnTo>
                  <a:lnTo>
                    <a:pt x="3162" y="112"/>
                  </a:lnTo>
                  <a:lnTo>
                    <a:pt x="2727" y="112"/>
                  </a:lnTo>
                  <a:lnTo>
                    <a:pt x="2727" y="207"/>
                  </a:lnTo>
                  <a:lnTo>
                    <a:pt x="2710" y="207"/>
                  </a:lnTo>
                  <a:lnTo>
                    <a:pt x="2710" y="112"/>
                  </a:lnTo>
                  <a:lnTo>
                    <a:pt x="2275" y="112"/>
                  </a:lnTo>
                  <a:lnTo>
                    <a:pt x="2275" y="207"/>
                  </a:lnTo>
                  <a:lnTo>
                    <a:pt x="2259" y="207"/>
                  </a:lnTo>
                  <a:lnTo>
                    <a:pt x="2259" y="112"/>
                  </a:lnTo>
                  <a:lnTo>
                    <a:pt x="1823" y="112"/>
                  </a:lnTo>
                  <a:lnTo>
                    <a:pt x="1823" y="207"/>
                  </a:lnTo>
                  <a:lnTo>
                    <a:pt x="1807" y="207"/>
                  </a:lnTo>
                  <a:lnTo>
                    <a:pt x="1807" y="112"/>
                  </a:lnTo>
                  <a:lnTo>
                    <a:pt x="1372" y="112"/>
                  </a:lnTo>
                  <a:lnTo>
                    <a:pt x="1372" y="207"/>
                  </a:lnTo>
                  <a:lnTo>
                    <a:pt x="1355" y="207"/>
                  </a:lnTo>
                  <a:lnTo>
                    <a:pt x="1355" y="112"/>
                  </a:lnTo>
                  <a:lnTo>
                    <a:pt x="920" y="112"/>
                  </a:lnTo>
                  <a:lnTo>
                    <a:pt x="920" y="207"/>
                  </a:lnTo>
                  <a:lnTo>
                    <a:pt x="904" y="207"/>
                  </a:lnTo>
                  <a:lnTo>
                    <a:pt x="904" y="112"/>
                  </a:lnTo>
                  <a:lnTo>
                    <a:pt x="468" y="112"/>
                  </a:lnTo>
                  <a:lnTo>
                    <a:pt x="468" y="207"/>
                  </a:lnTo>
                  <a:lnTo>
                    <a:pt x="452" y="207"/>
                  </a:lnTo>
                  <a:lnTo>
                    <a:pt x="452" y="112"/>
                  </a:lnTo>
                  <a:lnTo>
                    <a:pt x="17" y="112"/>
                  </a:lnTo>
                  <a:lnTo>
                    <a:pt x="17" y="207"/>
                  </a:lnTo>
                  <a:lnTo>
                    <a:pt x="0" y="207"/>
                  </a:lnTo>
                  <a:lnTo>
                    <a:pt x="0" y="0"/>
                  </a:lnTo>
                  <a:lnTo>
                    <a:pt x="17" y="0"/>
                  </a:lnTo>
                  <a:lnTo>
                    <a:pt x="17" y="98"/>
                  </a:lnTo>
                  <a:lnTo>
                    <a:pt x="452" y="98"/>
                  </a:lnTo>
                  <a:lnTo>
                    <a:pt x="452" y="0"/>
                  </a:lnTo>
                  <a:lnTo>
                    <a:pt x="468" y="0"/>
                  </a:lnTo>
                  <a:lnTo>
                    <a:pt x="468" y="98"/>
                  </a:lnTo>
                  <a:lnTo>
                    <a:pt x="904" y="98"/>
                  </a:lnTo>
                  <a:lnTo>
                    <a:pt x="904" y="0"/>
                  </a:lnTo>
                  <a:lnTo>
                    <a:pt x="920" y="0"/>
                  </a:lnTo>
                  <a:lnTo>
                    <a:pt x="920" y="98"/>
                  </a:lnTo>
                  <a:lnTo>
                    <a:pt x="1355" y="98"/>
                  </a:lnTo>
                  <a:lnTo>
                    <a:pt x="1355" y="0"/>
                  </a:lnTo>
                  <a:lnTo>
                    <a:pt x="1372" y="0"/>
                  </a:lnTo>
                  <a:lnTo>
                    <a:pt x="1372" y="98"/>
                  </a:lnTo>
                  <a:lnTo>
                    <a:pt x="1807" y="98"/>
                  </a:lnTo>
                  <a:lnTo>
                    <a:pt x="1807" y="0"/>
                  </a:lnTo>
                  <a:lnTo>
                    <a:pt x="1823" y="0"/>
                  </a:lnTo>
                  <a:lnTo>
                    <a:pt x="1823" y="98"/>
                  </a:lnTo>
                  <a:lnTo>
                    <a:pt x="2259" y="98"/>
                  </a:lnTo>
                  <a:lnTo>
                    <a:pt x="2259" y="0"/>
                  </a:lnTo>
                  <a:lnTo>
                    <a:pt x="2275" y="0"/>
                  </a:lnTo>
                  <a:lnTo>
                    <a:pt x="2275" y="98"/>
                  </a:lnTo>
                  <a:lnTo>
                    <a:pt x="2710" y="98"/>
                  </a:lnTo>
                  <a:lnTo>
                    <a:pt x="2710" y="0"/>
                  </a:lnTo>
                  <a:lnTo>
                    <a:pt x="2727" y="0"/>
                  </a:lnTo>
                  <a:lnTo>
                    <a:pt x="2727" y="98"/>
                  </a:lnTo>
                  <a:lnTo>
                    <a:pt x="3162" y="98"/>
                  </a:lnTo>
                  <a:lnTo>
                    <a:pt x="3162" y="0"/>
                  </a:lnTo>
                  <a:lnTo>
                    <a:pt x="3181" y="0"/>
                  </a:lnTo>
                  <a:lnTo>
                    <a:pt x="3181" y="98"/>
                  </a:lnTo>
                  <a:lnTo>
                    <a:pt x="3614" y="98"/>
                  </a:lnTo>
                  <a:lnTo>
                    <a:pt x="3614" y="0"/>
                  </a:lnTo>
                  <a:lnTo>
                    <a:pt x="3632" y="0"/>
                  </a:lnTo>
                  <a:lnTo>
                    <a:pt x="3632" y="98"/>
                  </a:lnTo>
                  <a:lnTo>
                    <a:pt x="4068" y="98"/>
                  </a:lnTo>
                  <a:lnTo>
                    <a:pt x="4068" y="0"/>
                  </a:lnTo>
                  <a:lnTo>
                    <a:pt x="4084" y="0"/>
                  </a:lnTo>
                  <a:lnTo>
                    <a:pt x="4084" y="98"/>
                  </a:lnTo>
                  <a:lnTo>
                    <a:pt x="4519" y="98"/>
                  </a:lnTo>
                  <a:lnTo>
                    <a:pt x="4519" y="0"/>
                  </a:lnTo>
                  <a:lnTo>
                    <a:pt x="4536" y="0"/>
                  </a:lnTo>
                  <a:lnTo>
                    <a:pt x="4536" y="98"/>
                  </a:lnTo>
                  <a:lnTo>
                    <a:pt x="4971" y="98"/>
                  </a:lnTo>
                  <a:lnTo>
                    <a:pt x="4971" y="0"/>
                  </a:lnTo>
                  <a:lnTo>
                    <a:pt x="4987" y="0"/>
                  </a:lnTo>
                  <a:lnTo>
                    <a:pt x="4987" y="98"/>
                  </a:lnTo>
                  <a:lnTo>
                    <a:pt x="5423" y="98"/>
                  </a:lnTo>
                  <a:lnTo>
                    <a:pt x="5423" y="0"/>
                  </a:lnTo>
                  <a:lnTo>
                    <a:pt x="5439" y="0"/>
                  </a:lnTo>
                  <a:lnTo>
                    <a:pt x="5439" y="98"/>
                  </a:lnTo>
                  <a:lnTo>
                    <a:pt x="5874" y="98"/>
                  </a:lnTo>
                  <a:lnTo>
                    <a:pt x="5874" y="0"/>
                  </a:lnTo>
                  <a:lnTo>
                    <a:pt x="5891" y="0"/>
                  </a:lnTo>
                  <a:lnTo>
                    <a:pt x="5891" y="98"/>
                  </a:lnTo>
                  <a:lnTo>
                    <a:pt x="6326" y="98"/>
                  </a:lnTo>
                  <a:lnTo>
                    <a:pt x="6326" y="0"/>
                  </a:lnTo>
                  <a:lnTo>
                    <a:pt x="6342" y="0"/>
                  </a:lnTo>
                  <a:lnTo>
                    <a:pt x="6342" y="98"/>
                  </a:lnTo>
                  <a:lnTo>
                    <a:pt x="6777" y="98"/>
                  </a:lnTo>
                  <a:lnTo>
                    <a:pt x="6777" y="0"/>
                  </a:lnTo>
                  <a:lnTo>
                    <a:pt x="6794" y="0"/>
                  </a:lnTo>
                  <a:lnTo>
                    <a:pt x="6794" y="207"/>
                  </a:lnTo>
                  <a:lnTo>
                    <a:pt x="6777" y="207"/>
                  </a:lnTo>
                  <a:close/>
                </a:path>
              </a:pathLst>
            </a:custGeom>
            <a:solidFill>
              <a:srgbClr val="9799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grpSp>
          <p:nvGrpSpPr>
            <p:cNvPr id="50" name="组合 49"/>
            <p:cNvGrpSpPr/>
            <p:nvPr/>
          </p:nvGrpSpPr>
          <p:grpSpPr>
            <a:xfrm>
              <a:off x="2724397" y="3155519"/>
              <a:ext cx="422810" cy="422810"/>
              <a:chOff x="2671319" y="3946695"/>
              <a:chExt cx="422810" cy="422810"/>
            </a:xfrm>
          </p:grpSpPr>
          <p:sp>
            <p:nvSpPr>
              <p:cNvPr id="85" name="Oval 14"/>
              <p:cNvSpPr>
                <a:spLocks noChangeArrowheads="1"/>
              </p:cNvSpPr>
              <p:nvPr/>
            </p:nvSpPr>
            <p:spPr bwMode="auto">
              <a:xfrm>
                <a:off x="2671319" y="3946695"/>
                <a:ext cx="422810" cy="422810"/>
              </a:xfrm>
              <a:prstGeom prst="ellipse">
                <a:avLst/>
              </a:prstGeom>
              <a:solidFill>
                <a:srgbClr val="118E9B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Oval 15"/>
              <p:cNvSpPr>
                <a:spLocks noChangeArrowheads="1"/>
              </p:cNvSpPr>
              <p:nvPr/>
            </p:nvSpPr>
            <p:spPr bwMode="auto">
              <a:xfrm>
                <a:off x="2728834" y="4005764"/>
                <a:ext cx="306227" cy="304672"/>
              </a:xfrm>
              <a:prstGeom prst="ellipse">
                <a:avLst/>
              </a:prstGeom>
              <a:solidFill>
                <a:schemeClr val="bg1"/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4833786" y="3155519"/>
              <a:ext cx="422810" cy="422810"/>
              <a:chOff x="4780708" y="3946695"/>
              <a:chExt cx="422810" cy="422810"/>
            </a:xfrm>
          </p:grpSpPr>
          <p:sp>
            <p:nvSpPr>
              <p:cNvPr id="83" name="Oval 16"/>
              <p:cNvSpPr>
                <a:spLocks noChangeArrowheads="1"/>
              </p:cNvSpPr>
              <p:nvPr/>
            </p:nvSpPr>
            <p:spPr bwMode="auto">
              <a:xfrm>
                <a:off x="4780708" y="3946695"/>
                <a:ext cx="422810" cy="422810"/>
              </a:xfrm>
              <a:prstGeom prst="ellipse">
                <a:avLst/>
              </a:prstGeom>
              <a:solidFill>
                <a:srgbClr val="18BD99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4" name="Oval 17"/>
              <p:cNvSpPr>
                <a:spLocks noChangeArrowheads="1"/>
              </p:cNvSpPr>
              <p:nvPr/>
            </p:nvSpPr>
            <p:spPr bwMode="auto">
              <a:xfrm>
                <a:off x="4839777" y="4005764"/>
                <a:ext cx="304672" cy="304672"/>
              </a:xfrm>
              <a:prstGeom prst="ellipse">
                <a:avLst/>
              </a:prstGeom>
              <a:solidFill>
                <a:schemeClr val="bg1"/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6940066" y="3155519"/>
              <a:ext cx="425919" cy="422810"/>
              <a:chOff x="6886988" y="3946695"/>
              <a:chExt cx="425919" cy="422810"/>
            </a:xfrm>
          </p:grpSpPr>
          <p:sp>
            <p:nvSpPr>
              <p:cNvPr id="80" name="Oval 18"/>
              <p:cNvSpPr>
                <a:spLocks noChangeArrowheads="1"/>
              </p:cNvSpPr>
              <p:nvPr/>
            </p:nvSpPr>
            <p:spPr bwMode="auto">
              <a:xfrm>
                <a:off x="6886988" y="3946695"/>
                <a:ext cx="425919" cy="422810"/>
              </a:xfrm>
              <a:prstGeom prst="ellipse">
                <a:avLst/>
              </a:prstGeom>
              <a:solidFill>
                <a:srgbClr val="FFC14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2" name="Oval 19"/>
              <p:cNvSpPr>
                <a:spLocks noChangeArrowheads="1"/>
              </p:cNvSpPr>
              <p:nvPr/>
            </p:nvSpPr>
            <p:spPr bwMode="auto">
              <a:xfrm>
                <a:off x="6949166" y="4005764"/>
                <a:ext cx="301563" cy="304672"/>
              </a:xfrm>
              <a:prstGeom prst="ellipse">
                <a:avLst/>
              </a:prstGeom>
              <a:solidFill>
                <a:schemeClr val="bg1"/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9049455" y="3155519"/>
              <a:ext cx="425919" cy="422810"/>
              <a:chOff x="8996377" y="3946695"/>
              <a:chExt cx="425919" cy="422810"/>
            </a:xfrm>
          </p:grpSpPr>
          <p:sp>
            <p:nvSpPr>
              <p:cNvPr id="78" name="Oval 20"/>
              <p:cNvSpPr>
                <a:spLocks noChangeArrowheads="1"/>
              </p:cNvSpPr>
              <p:nvPr/>
            </p:nvSpPr>
            <p:spPr bwMode="auto">
              <a:xfrm>
                <a:off x="8996377" y="3946695"/>
                <a:ext cx="425919" cy="422810"/>
              </a:xfrm>
              <a:prstGeom prst="ellipse">
                <a:avLst/>
              </a:prstGeom>
              <a:solidFill>
                <a:srgbClr val="F8625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Oval 21"/>
              <p:cNvSpPr>
                <a:spLocks noChangeArrowheads="1"/>
              </p:cNvSpPr>
              <p:nvPr/>
            </p:nvSpPr>
            <p:spPr bwMode="auto">
              <a:xfrm>
                <a:off x="9058555" y="4005764"/>
                <a:ext cx="301563" cy="304672"/>
              </a:xfrm>
              <a:prstGeom prst="ellipse">
                <a:avLst/>
              </a:prstGeom>
              <a:solidFill>
                <a:schemeClr val="bg1"/>
              </a:solidFill>
              <a:ln w="158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6660265" y="1534228"/>
              <a:ext cx="999512" cy="1514034"/>
              <a:chOff x="6607187" y="2325404"/>
              <a:chExt cx="999512" cy="1514034"/>
            </a:xfrm>
          </p:grpSpPr>
          <p:grpSp>
            <p:nvGrpSpPr>
              <p:cNvPr id="74" name="组合 73"/>
              <p:cNvGrpSpPr/>
              <p:nvPr/>
            </p:nvGrpSpPr>
            <p:grpSpPr>
              <a:xfrm>
                <a:off x="6607187" y="2325404"/>
                <a:ext cx="999512" cy="1514034"/>
                <a:chOff x="6607187" y="2325404"/>
                <a:chExt cx="999512" cy="1514034"/>
              </a:xfrm>
            </p:grpSpPr>
            <p:sp>
              <p:nvSpPr>
                <p:cNvPr id="76" name="Freeform 7"/>
                <p:cNvSpPr/>
                <p:nvPr/>
              </p:nvSpPr>
              <p:spPr bwMode="auto">
                <a:xfrm>
                  <a:off x="6607187" y="2325404"/>
                  <a:ext cx="999512" cy="1514034"/>
                </a:xfrm>
                <a:custGeom>
                  <a:avLst/>
                  <a:gdLst>
                    <a:gd name="T0" fmla="*/ 272 w 272"/>
                    <a:gd name="T1" fmla="*/ 136 h 411"/>
                    <a:gd name="T2" fmla="*/ 136 w 272"/>
                    <a:gd name="T3" fmla="*/ 411 h 411"/>
                    <a:gd name="T4" fmla="*/ 0 w 272"/>
                    <a:gd name="T5" fmla="*/ 136 h 411"/>
                    <a:gd name="T6" fmla="*/ 136 w 272"/>
                    <a:gd name="T7" fmla="*/ 0 h 411"/>
                    <a:gd name="T8" fmla="*/ 272 w 272"/>
                    <a:gd name="T9" fmla="*/ 136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411">
                      <a:moveTo>
                        <a:pt x="272" y="136"/>
                      </a:moveTo>
                      <a:cubicBezTo>
                        <a:pt x="272" y="245"/>
                        <a:pt x="136" y="411"/>
                        <a:pt x="136" y="411"/>
                      </a:cubicBezTo>
                      <a:cubicBezTo>
                        <a:pt x="136" y="411"/>
                        <a:pt x="0" y="248"/>
                        <a:pt x="0" y="136"/>
                      </a:cubicBezTo>
                      <a:cubicBezTo>
                        <a:pt x="0" y="61"/>
                        <a:pt x="61" y="0"/>
                        <a:pt x="136" y="0"/>
                      </a:cubicBezTo>
                      <a:cubicBezTo>
                        <a:pt x="211" y="0"/>
                        <a:pt x="272" y="61"/>
                        <a:pt x="272" y="136"/>
                      </a:cubicBezTo>
                      <a:close/>
                    </a:path>
                  </a:pathLst>
                </a:custGeom>
                <a:solidFill>
                  <a:srgbClr val="FFC14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7" name="Oval 8"/>
                <p:cNvSpPr>
                  <a:spLocks noChangeArrowheads="1"/>
                </p:cNvSpPr>
                <p:nvPr/>
              </p:nvSpPr>
              <p:spPr bwMode="auto">
                <a:xfrm>
                  <a:off x="6739315" y="2459087"/>
                  <a:ext cx="735255" cy="732146"/>
                </a:xfrm>
                <a:prstGeom prst="ellipse">
                  <a:avLst/>
                </a:prstGeom>
                <a:solidFill>
                  <a:schemeClr val="bg1"/>
                </a:solidFill>
                <a:ln w="1587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75" name="Freeform 16"/>
              <p:cNvSpPr>
                <a:spLocks noEditPoints="1"/>
              </p:cNvSpPr>
              <p:nvPr/>
            </p:nvSpPr>
            <p:spPr bwMode="auto">
              <a:xfrm>
                <a:off x="6970297" y="2620792"/>
                <a:ext cx="342610" cy="389824"/>
              </a:xfrm>
              <a:custGeom>
                <a:avLst/>
                <a:gdLst>
                  <a:gd name="T0" fmla="*/ 381 w 598"/>
                  <a:gd name="T1" fmla="*/ 84 h 674"/>
                  <a:gd name="T2" fmla="*/ 296 w 598"/>
                  <a:gd name="T3" fmla="*/ 169 h 674"/>
                  <a:gd name="T4" fmla="*/ 212 w 598"/>
                  <a:gd name="T5" fmla="*/ 169 h 674"/>
                  <a:gd name="T6" fmla="*/ 127 w 598"/>
                  <a:gd name="T7" fmla="*/ 84 h 674"/>
                  <a:gd name="T8" fmla="*/ 212 w 598"/>
                  <a:gd name="T9" fmla="*/ 0 h 674"/>
                  <a:gd name="T10" fmla="*/ 296 w 598"/>
                  <a:gd name="T11" fmla="*/ 0 h 674"/>
                  <a:gd name="T12" fmla="*/ 381 w 598"/>
                  <a:gd name="T13" fmla="*/ 84 h 674"/>
                  <a:gd name="T14" fmla="*/ 421 w 598"/>
                  <a:gd name="T15" fmla="*/ 84 h 674"/>
                  <a:gd name="T16" fmla="*/ 423 w 598"/>
                  <a:gd name="T17" fmla="*/ 103 h 674"/>
                  <a:gd name="T18" fmla="*/ 317 w 598"/>
                  <a:gd name="T19" fmla="*/ 209 h 674"/>
                  <a:gd name="T20" fmla="*/ 191 w 598"/>
                  <a:gd name="T21" fmla="*/ 209 h 674"/>
                  <a:gd name="T22" fmla="*/ 85 w 598"/>
                  <a:gd name="T23" fmla="*/ 103 h 674"/>
                  <a:gd name="T24" fmla="*/ 87 w 598"/>
                  <a:gd name="T25" fmla="*/ 84 h 674"/>
                  <a:gd name="T26" fmla="*/ 0 w 598"/>
                  <a:gd name="T27" fmla="*/ 188 h 674"/>
                  <a:gd name="T28" fmla="*/ 0 w 598"/>
                  <a:gd name="T29" fmla="*/ 569 h 674"/>
                  <a:gd name="T30" fmla="*/ 106 w 598"/>
                  <a:gd name="T31" fmla="*/ 674 h 674"/>
                  <a:gd name="T32" fmla="*/ 387 w 598"/>
                  <a:gd name="T33" fmla="*/ 674 h 674"/>
                  <a:gd name="T34" fmla="*/ 272 w 598"/>
                  <a:gd name="T35" fmla="*/ 500 h 674"/>
                  <a:gd name="T36" fmla="*/ 461 w 598"/>
                  <a:gd name="T37" fmla="*/ 311 h 674"/>
                  <a:gd name="T38" fmla="*/ 508 w 598"/>
                  <a:gd name="T39" fmla="*/ 317 h 674"/>
                  <a:gd name="T40" fmla="*/ 508 w 598"/>
                  <a:gd name="T41" fmla="*/ 188 h 674"/>
                  <a:gd name="T42" fmla="*/ 421 w 598"/>
                  <a:gd name="T43" fmla="*/ 84 h 674"/>
                  <a:gd name="T44" fmla="*/ 238 w 598"/>
                  <a:gd name="T45" fmla="*/ 422 h 674"/>
                  <a:gd name="T46" fmla="*/ 238 w 598"/>
                  <a:gd name="T47" fmla="*/ 422 h 674"/>
                  <a:gd name="T48" fmla="*/ 106 w 598"/>
                  <a:gd name="T49" fmla="*/ 422 h 674"/>
                  <a:gd name="T50" fmla="*/ 85 w 598"/>
                  <a:gd name="T51" fmla="*/ 401 h 674"/>
                  <a:gd name="T52" fmla="*/ 106 w 598"/>
                  <a:gd name="T53" fmla="*/ 380 h 674"/>
                  <a:gd name="T54" fmla="*/ 238 w 598"/>
                  <a:gd name="T55" fmla="*/ 380 h 674"/>
                  <a:gd name="T56" fmla="*/ 259 w 598"/>
                  <a:gd name="T57" fmla="*/ 401 h 674"/>
                  <a:gd name="T58" fmla="*/ 238 w 598"/>
                  <a:gd name="T59" fmla="*/ 422 h 674"/>
                  <a:gd name="T60" fmla="*/ 280 w 598"/>
                  <a:gd name="T61" fmla="*/ 338 h 674"/>
                  <a:gd name="T62" fmla="*/ 280 w 598"/>
                  <a:gd name="T63" fmla="*/ 338 h 674"/>
                  <a:gd name="T64" fmla="*/ 106 w 598"/>
                  <a:gd name="T65" fmla="*/ 338 h 674"/>
                  <a:gd name="T66" fmla="*/ 85 w 598"/>
                  <a:gd name="T67" fmla="*/ 317 h 674"/>
                  <a:gd name="T68" fmla="*/ 106 w 598"/>
                  <a:gd name="T69" fmla="*/ 296 h 674"/>
                  <a:gd name="T70" fmla="*/ 280 w 598"/>
                  <a:gd name="T71" fmla="*/ 296 h 674"/>
                  <a:gd name="T72" fmla="*/ 302 w 598"/>
                  <a:gd name="T73" fmla="*/ 317 h 674"/>
                  <a:gd name="T74" fmla="*/ 280 w 598"/>
                  <a:gd name="T75" fmla="*/ 338 h 674"/>
                  <a:gd name="T76" fmla="*/ 496 w 598"/>
                  <a:gd name="T77" fmla="*/ 369 h 674"/>
                  <a:gd name="T78" fmla="*/ 463 w 598"/>
                  <a:gd name="T79" fmla="*/ 365 h 674"/>
                  <a:gd name="T80" fmla="*/ 328 w 598"/>
                  <a:gd name="T81" fmla="*/ 500 h 674"/>
                  <a:gd name="T82" fmla="*/ 434 w 598"/>
                  <a:gd name="T83" fmla="*/ 632 h 674"/>
                  <a:gd name="T84" fmla="*/ 463 w 598"/>
                  <a:gd name="T85" fmla="*/ 635 h 674"/>
                  <a:gd name="T86" fmla="*/ 598 w 598"/>
                  <a:gd name="T87" fmla="*/ 500 h 674"/>
                  <a:gd name="T88" fmla="*/ 496 w 598"/>
                  <a:gd name="T89" fmla="*/ 369 h 674"/>
                  <a:gd name="T90" fmla="*/ 539 w 598"/>
                  <a:gd name="T91" fmla="*/ 481 h 674"/>
                  <a:gd name="T92" fmla="*/ 539 w 598"/>
                  <a:gd name="T93" fmla="*/ 481 h 674"/>
                  <a:gd name="T94" fmla="*/ 496 w 598"/>
                  <a:gd name="T95" fmla="*/ 523 h 674"/>
                  <a:gd name="T96" fmla="*/ 463 w 598"/>
                  <a:gd name="T97" fmla="*/ 557 h 674"/>
                  <a:gd name="T98" fmla="*/ 425 w 598"/>
                  <a:gd name="T99" fmla="*/ 557 h 674"/>
                  <a:gd name="T100" fmla="*/ 386 w 598"/>
                  <a:gd name="T101" fmla="*/ 519 h 674"/>
                  <a:gd name="T102" fmla="*/ 386 w 598"/>
                  <a:gd name="T103" fmla="*/ 481 h 674"/>
                  <a:gd name="T104" fmla="*/ 425 w 598"/>
                  <a:gd name="T105" fmla="*/ 481 h 674"/>
                  <a:gd name="T106" fmla="*/ 444 w 598"/>
                  <a:gd name="T107" fmla="*/ 500 h 674"/>
                  <a:gd name="T108" fmla="*/ 496 w 598"/>
                  <a:gd name="T109" fmla="*/ 447 h 674"/>
                  <a:gd name="T110" fmla="*/ 501 w 598"/>
                  <a:gd name="T111" fmla="*/ 443 h 674"/>
                  <a:gd name="T112" fmla="*/ 539 w 598"/>
                  <a:gd name="T113" fmla="*/ 443 h 674"/>
                  <a:gd name="T114" fmla="*/ 539 w 598"/>
                  <a:gd name="T115" fmla="*/ 481 h 6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598" h="674">
                    <a:moveTo>
                      <a:pt x="381" y="84"/>
                    </a:moveTo>
                    <a:cubicBezTo>
                      <a:pt x="381" y="131"/>
                      <a:pt x="343" y="169"/>
                      <a:pt x="296" y="169"/>
                    </a:cubicBezTo>
                    <a:lnTo>
                      <a:pt x="212" y="169"/>
                    </a:lnTo>
                    <a:cubicBezTo>
                      <a:pt x="165" y="169"/>
                      <a:pt x="127" y="131"/>
                      <a:pt x="127" y="84"/>
                    </a:cubicBezTo>
                    <a:cubicBezTo>
                      <a:pt x="127" y="37"/>
                      <a:pt x="165" y="0"/>
                      <a:pt x="212" y="0"/>
                    </a:cubicBezTo>
                    <a:lnTo>
                      <a:pt x="296" y="0"/>
                    </a:lnTo>
                    <a:cubicBezTo>
                      <a:pt x="343" y="0"/>
                      <a:pt x="381" y="37"/>
                      <a:pt x="381" y="84"/>
                    </a:cubicBezTo>
                    <a:close/>
                    <a:moveTo>
                      <a:pt x="421" y="84"/>
                    </a:moveTo>
                    <a:cubicBezTo>
                      <a:pt x="422" y="90"/>
                      <a:pt x="423" y="97"/>
                      <a:pt x="423" y="103"/>
                    </a:cubicBezTo>
                    <a:cubicBezTo>
                      <a:pt x="423" y="162"/>
                      <a:pt x="376" y="209"/>
                      <a:pt x="317" y="209"/>
                    </a:cubicBezTo>
                    <a:lnTo>
                      <a:pt x="191" y="209"/>
                    </a:lnTo>
                    <a:cubicBezTo>
                      <a:pt x="132" y="209"/>
                      <a:pt x="85" y="162"/>
                      <a:pt x="85" y="103"/>
                    </a:cubicBezTo>
                    <a:cubicBezTo>
                      <a:pt x="85" y="97"/>
                      <a:pt x="85" y="90"/>
                      <a:pt x="87" y="84"/>
                    </a:cubicBezTo>
                    <a:cubicBezTo>
                      <a:pt x="37" y="93"/>
                      <a:pt x="0" y="136"/>
                      <a:pt x="0" y="188"/>
                    </a:cubicBezTo>
                    <a:lnTo>
                      <a:pt x="0" y="569"/>
                    </a:lnTo>
                    <a:cubicBezTo>
                      <a:pt x="0" y="627"/>
                      <a:pt x="47" y="674"/>
                      <a:pt x="106" y="674"/>
                    </a:cubicBezTo>
                    <a:lnTo>
                      <a:pt x="387" y="674"/>
                    </a:lnTo>
                    <a:cubicBezTo>
                      <a:pt x="320" y="646"/>
                      <a:pt x="272" y="579"/>
                      <a:pt x="272" y="500"/>
                    </a:cubicBezTo>
                    <a:cubicBezTo>
                      <a:pt x="272" y="396"/>
                      <a:pt x="357" y="311"/>
                      <a:pt x="461" y="311"/>
                    </a:cubicBezTo>
                    <a:cubicBezTo>
                      <a:pt x="477" y="311"/>
                      <a:pt x="493" y="313"/>
                      <a:pt x="508" y="317"/>
                    </a:cubicBezTo>
                    <a:lnTo>
                      <a:pt x="508" y="188"/>
                    </a:lnTo>
                    <a:cubicBezTo>
                      <a:pt x="508" y="136"/>
                      <a:pt x="470" y="93"/>
                      <a:pt x="421" y="84"/>
                    </a:cubicBezTo>
                    <a:close/>
                    <a:moveTo>
                      <a:pt x="238" y="422"/>
                    </a:moveTo>
                    <a:lnTo>
                      <a:pt x="238" y="422"/>
                    </a:lnTo>
                    <a:lnTo>
                      <a:pt x="106" y="422"/>
                    </a:lnTo>
                    <a:cubicBezTo>
                      <a:pt x="94" y="422"/>
                      <a:pt x="85" y="413"/>
                      <a:pt x="85" y="401"/>
                    </a:cubicBezTo>
                    <a:cubicBezTo>
                      <a:pt x="85" y="390"/>
                      <a:pt x="94" y="380"/>
                      <a:pt x="106" y="380"/>
                    </a:cubicBezTo>
                    <a:lnTo>
                      <a:pt x="238" y="380"/>
                    </a:lnTo>
                    <a:cubicBezTo>
                      <a:pt x="250" y="380"/>
                      <a:pt x="259" y="390"/>
                      <a:pt x="259" y="401"/>
                    </a:cubicBezTo>
                    <a:cubicBezTo>
                      <a:pt x="259" y="413"/>
                      <a:pt x="250" y="422"/>
                      <a:pt x="238" y="422"/>
                    </a:cubicBezTo>
                    <a:close/>
                    <a:moveTo>
                      <a:pt x="280" y="338"/>
                    </a:moveTo>
                    <a:lnTo>
                      <a:pt x="280" y="338"/>
                    </a:lnTo>
                    <a:lnTo>
                      <a:pt x="106" y="338"/>
                    </a:lnTo>
                    <a:cubicBezTo>
                      <a:pt x="94" y="338"/>
                      <a:pt x="85" y="328"/>
                      <a:pt x="85" y="317"/>
                    </a:cubicBezTo>
                    <a:cubicBezTo>
                      <a:pt x="85" y="305"/>
                      <a:pt x="94" y="296"/>
                      <a:pt x="106" y="296"/>
                    </a:cubicBezTo>
                    <a:lnTo>
                      <a:pt x="280" y="296"/>
                    </a:lnTo>
                    <a:cubicBezTo>
                      <a:pt x="292" y="296"/>
                      <a:pt x="302" y="305"/>
                      <a:pt x="302" y="317"/>
                    </a:cubicBezTo>
                    <a:cubicBezTo>
                      <a:pt x="302" y="328"/>
                      <a:pt x="292" y="338"/>
                      <a:pt x="280" y="338"/>
                    </a:cubicBezTo>
                    <a:close/>
                    <a:moveTo>
                      <a:pt x="496" y="369"/>
                    </a:moveTo>
                    <a:cubicBezTo>
                      <a:pt x="486" y="367"/>
                      <a:pt x="474" y="365"/>
                      <a:pt x="463" y="365"/>
                    </a:cubicBezTo>
                    <a:cubicBezTo>
                      <a:pt x="388" y="365"/>
                      <a:pt x="328" y="425"/>
                      <a:pt x="328" y="500"/>
                    </a:cubicBezTo>
                    <a:cubicBezTo>
                      <a:pt x="328" y="565"/>
                      <a:pt x="374" y="619"/>
                      <a:pt x="434" y="632"/>
                    </a:cubicBezTo>
                    <a:cubicBezTo>
                      <a:pt x="443" y="634"/>
                      <a:pt x="453" y="635"/>
                      <a:pt x="463" y="635"/>
                    </a:cubicBezTo>
                    <a:cubicBezTo>
                      <a:pt x="537" y="635"/>
                      <a:pt x="598" y="574"/>
                      <a:pt x="598" y="500"/>
                    </a:cubicBezTo>
                    <a:cubicBezTo>
                      <a:pt x="598" y="437"/>
                      <a:pt x="555" y="384"/>
                      <a:pt x="496" y="369"/>
                    </a:cubicBezTo>
                    <a:close/>
                    <a:moveTo>
                      <a:pt x="539" y="481"/>
                    </a:moveTo>
                    <a:lnTo>
                      <a:pt x="539" y="481"/>
                    </a:lnTo>
                    <a:lnTo>
                      <a:pt x="496" y="523"/>
                    </a:lnTo>
                    <a:lnTo>
                      <a:pt x="463" y="557"/>
                    </a:lnTo>
                    <a:cubicBezTo>
                      <a:pt x="452" y="568"/>
                      <a:pt x="435" y="568"/>
                      <a:pt x="425" y="557"/>
                    </a:cubicBezTo>
                    <a:lnTo>
                      <a:pt x="386" y="519"/>
                    </a:lnTo>
                    <a:cubicBezTo>
                      <a:pt x="376" y="508"/>
                      <a:pt x="376" y="491"/>
                      <a:pt x="386" y="481"/>
                    </a:cubicBezTo>
                    <a:cubicBezTo>
                      <a:pt x="397" y="470"/>
                      <a:pt x="414" y="470"/>
                      <a:pt x="425" y="481"/>
                    </a:cubicBezTo>
                    <a:lnTo>
                      <a:pt x="444" y="500"/>
                    </a:lnTo>
                    <a:lnTo>
                      <a:pt x="496" y="447"/>
                    </a:lnTo>
                    <a:lnTo>
                      <a:pt x="501" y="443"/>
                    </a:lnTo>
                    <a:cubicBezTo>
                      <a:pt x="511" y="432"/>
                      <a:pt x="528" y="432"/>
                      <a:pt x="539" y="443"/>
                    </a:cubicBezTo>
                    <a:cubicBezTo>
                      <a:pt x="549" y="453"/>
                      <a:pt x="549" y="470"/>
                      <a:pt x="539" y="481"/>
                    </a:cubicBezTo>
                    <a:close/>
                  </a:path>
                </a:pathLst>
              </a:custGeom>
              <a:solidFill>
                <a:srgbClr val="FFC14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4546213" y="3629627"/>
              <a:ext cx="1001066" cy="1514034"/>
              <a:chOff x="4493135" y="4420803"/>
              <a:chExt cx="1001066" cy="1514034"/>
            </a:xfrm>
          </p:grpSpPr>
          <p:grpSp>
            <p:nvGrpSpPr>
              <p:cNvPr id="70" name="组合 69"/>
              <p:cNvGrpSpPr/>
              <p:nvPr/>
            </p:nvGrpSpPr>
            <p:grpSpPr>
              <a:xfrm>
                <a:off x="4493135" y="4420803"/>
                <a:ext cx="1001066" cy="1514034"/>
                <a:chOff x="4493135" y="4420803"/>
                <a:chExt cx="1001066" cy="1514034"/>
              </a:xfrm>
            </p:grpSpPr>
            <p:sp>
              <p:nvSpPr>
                <p:cNvPr id="72" name="Freeform 11"/>
                <p:cNvSpPr/>
                <p:nvPr/>
              </p:nvSpPr>
              <p:spPr bwMode="auto">
                <a:xfrm>
                  <a:off x="4493135" y="4420803"/>
                  <a:ext cx="1001066" cy="1514034"/>
                </a:xfrm>
                <a:custGeom>
                  <a:avLst/>
                  <a:gdLst>
                    <a:gd name="T0" fmla="*/ 0 w 272"/>
                    <a:gd name="T1" fmla="*/ 275 h 411"/>
                    <a:gd name="T2" fmla="*/ 136 w 272"/>
                    <a:gd name="T3" fmla="*/ 0 h 411"/>
                    <a:gd name="T4" fmla="*/ 272 w 272"/>
                    <a:gd name="T5" fmla="*/ 275 h 411"/>
                    <a:gd name="T6" fmla="*/ 136 w 272"/>
                    <a:gd name="T7" fmla="*/ 411 h 411"/>
                    <a:gd name="T8" fmla="*/ 0 w 272"/>
                    <a:gd name="T9" fmla="*/ 275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411">
                      <a:moveTo>
                        <a:pt x="0" y="275"/>
                      </a:moveTo>
                      <a:cubicBezTo>
                        <a:pt x="0" y="165"/>
                        <a:pt x="136" y="0"/>
                        <a:pt x="136" y="0"/>
                      </a:cubicBezTo>
                      <a:cubicBezTo>
                        <a:pt x="136" y="0"/>
                        <a:pt x="272" y="162"/>
                        <a:pt x="272" y="275"/>
                      </a:cubicBezTo>
                      <a:cubicBezTo>
                        <a:pt x="272" y="350"/>
                        <a:pt x="211" y="411"/>
                        <a:pt x="136" y="411"/>
                      </a:cubicBezTo>
                      <a:cubicBezTo>
                        <a:pt x="61" y="411"/>
                        <a:pt x="0" y="350"/>
                        <a:pt x="0" y="275"/>
                      </a:cubicBezTo>
                      <a:close/>
                    </a:path>
                  </a:pathLst>
                </a:custGeom>
                <a:solidFill>
                  <a:srgbClr val="18BD99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73" name="Oval 12"/>
                <p:cNvSpPr>
                  <a:spLocks noChangeArrowheads="1"/>
                </p:cNvSpPr>
                <p:nvPr/>
              </p:nvSpPr>
              <p:spPr bwMode="auto">
                <a:xfrm>
                  <a:off x="4626817" y="5065899"/>
                  <a:ext cx="735255" cy="736809"/>
                </a:xfrm>
                <a:prstGeom prst="ellipse">
                  <a:avLst/>
                </a:prstGeom>
                <a:solidFill>
                  <a:schemeClr val="bg1"/>
                </a:solidFill>
                <a:ln w="1587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71" name="Freeform 12"/>
              <p:cNvSpPr>
                <a:spLocks noEditPoints="1"/>
              </p:cNvSpPr>
              <p:nvPr/>
            </p:nvSpPr>
            <p:spPr bwMode="auto">
              <a:xfrm>
                <a:off x="4814667" y="5281884"/>
                <a:ext cx="408980" cy="304837"/>
              </a:xfrm>
              <a:custGeom>
                <a:avLst/>
                <a:gdLst>
                  <a:gd name="T0" fmla="*/ 201 w 983"/>
                  <a:gd name="T1" fmla="*/ 386 h 731"/>
                  <a:gd name="T2" fmla="*/ 359 w 983"/>
                  <a:gd name="T3" fmla="*/ 110 h 731"/>
                  <a:gd name="T4" fmla="*/ 398 w 983"/>
                  <a:gd name="T5" fmla="*/ 64 h 731"/>
                  <a:gd name="T6" fmla="*/ 759 w 983"/>
                  <a:gd name="T7" fmla="*/ 93 h 731"/>
                  <a:gd name="T8" fmla="*/ 738 w 983"/>
                  <a:gd name="T9" fmla="*/ 49 h 731"/>
                  <a:gd name="T10" fmla="*/ 821 w 983"/>
                  <a:gd name="T11" fmla="*/ 24 h 731"/>
                  <a:gd name="T12" fmla="*/ 877 w 983"/>
                  <a:gd name="T13" fmla="*/ 27 h 731"/>
                  <a:gd name="T14" fmla="*/ 859 w 983"/>
                  <a:gd name="T15" fmla="*/ 109 h 731"/>
                  <a:gd name="T16" fmla="*/ 830 w 983"/>
                  <a:gd name="T17" fmla="*/ 154 h 731"/>
                  <a:gd name="T18" fmla="*/ 623 w 983"/>
                  <a:gd name="T19" fmla="*/ 344 h 731"/>
                  <a:gd name="T20" fmla="*/ 622 w 983"/>
                  <a:gd name="T21" fmla="*/ 345 h 731"/>
                  <a:gd name="T22" fmla="*/ 952 w 983"/>
                  <a:gd name="T23" fmla="*/ 670 h 731"/>
                  <a:gd name="T24" fmla="*/ 952 w 983"/>
                  <a:gd name="T25" fmla="*/ 731 h 731"/>
                  <a:gd name="T26" fmla="*/ 763 w 983"/>
                  <a:gd name="T27" fmla="*/ 731 h 731"/>
                  <a:gd name="T28" fmla="*/ 558 w 983"/>
                  <a:gd name="T29" fmla="*/ 731 h 731"/>
                  <a:gd name="T30" fmla="*/ 353 w 983"/>
                  <a:gd name="T31" fmla="*/ 731 h 731"/>
                  <a:gd name="T32" fmla="*/ 148 w 983"/>
                  <a:gd name="T33" fmla="*/ 731 h 731"/>
                  <a:gd name="T34" fmla="*/ 0 w 983"/>
                  <a:gd name="T35" fmla="*/ 701 h 731"/>
                  <a:gd name="T36" fmla="*/ 31 w 983"/>
                  <a:gd name="T37" fmla="*/ 0 h 731"/>
                  <a:gd name="T38" fmla="*/ 62 w 983"/>
                  <a:gd name="T39" fmla="*/ 670 h 731"/>
                  <a:gd name="T40" fmla="*/ 148 w 983"/>
                  <a:gd name="T41" fmla="*/ 530 h 731"/>
                  <a:gd name="T42" fmla="*/ 236 w 983"/>
                  <a:gd name="T43" fmla="*/ 499 h 731"/>
                  <a:gd name="T44" fmla="*/ 267 w 983"/>
                  <a:gd name="T45" fmla="*/ 670 h 731"/>
                  <a:gd name="T46" fmla="*/ 353 w 983"/>
                  <a:gd name="T47" fmla="*/ 316 h 731"/>
                  <a:gd name="T48" fmla="*/ 441 w 983"/>
                  <a:gd name="T49" fmla="*/ 286 h 731"/>
                  <a:gd name="T50" fmla="*/ 472 w 983"/>
                  <a:gd name="T51" fmla="*/ 670 h 731"/>
                  <a:gd name="T52" fmla="*/ 558 w 983"/>
                  <a:gd name="T53" fmla="*/ 421 h 731"/>
                  <a:gd name="T54" fmla="*/ 646 w 983"/>
                  <a:gd name="T55" fmla="*/ 390 h 731"/>
                  <a:gd name="T56" fmla="*/ 677 w 983"/>
                  <a:gd name="T57" fmla="*/ 670 h 731"/>
                  <a:gd name="T58" fmla="*/ 763 w 983"/>
                  <a:gd name="T59" fmla="*/ 245 h 731"/>
                  <a:gd name="T60" fmla="*/ 851 w 983"/>
                  <a:gd name="T61" fmla="*/ 214 h 731"/>
                  <a:gd name="T62" fmla="*/ 881 w 983"/>
                  <a:gd name="T63" fmla="*/ 670 h 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83" h="731">
                    <a:moveTo>
                      <a:pt x="404" y="154"/>
                    </a:moveTo>
                    <a:lnTo>
                      <a:pt x="201" y="386"/>
                    </a:lnTo>
                    <a:lnTo>
                      <a:pt x="153" y="345"/>
                    </a:lnTo>
                    <a:lnTo>
                      <a:pt x="359" y="110"/>
                    </a:lnTo>
                    <a:lnTo>
                      <a:pt x="359" y="110"/>
                    </a:lnTo>
                    <a:lnTo>
                      <a:pt x="398" y="64"/>
                    </a:lnTo>
                    <a:lnTo>
                      <a:pt x="616" y="255"/>
                    </a:lnTo>
                    <a:lnTo>
                      <a:pt x="759" y="93"/>
                    </a:lnTo>
                    <a:lnTo>
                      <a:pt x="734" y="71"/>
                    </a:lnTo>
                    <a:cubicBezTo>
                      <a:pt x="724" y="63"/>
                      <a:pt x="726" y="53"/>
                      <a:pt x="738" y="49"/>
                    </a:cubicBezTo>
                    <a:lnTo>
                      <a:pt x="777" y="37"/>
                    </a:lnTo>
                    <a:cubicBezTo>
                      <a:pt x="789" y="34"/>
                      <a:pt x="809" y="27"/>
                      <a:pt x="821" y="24"/>
                    </a:cubicBezTo>
                    <a:lnTo>
                      <a:pt x="860" y="12"/>
                    </a:lnTo>
                    <a:cubicBezTo>
                      <a:pt x="872" y="8"/>
                      <a:pt x="880" y="15"/>
                      <a:pt x="877" y="27"/>
                    </a:cubicBezTo>
                    <a:lnTo>
                      <a:pt x="869" y="65"/>
                    </a:lnTo>
                    <a:cubicBezTo>
                      <a:pt x="866" y="77"/>
                      <a:pt x="862" y="97"/>
                      <a:pt x="859" y="109"/>
                    </a:cubicBezTo>
                    <a:lnTo>
                      <a:pt x="851" y="147"/>
                    </a:lnTo>
                    <a:cubicBezTo>
                      <a:pt x="849" y="159"/>
                      <a:pt x="839" y="162"/>
                      <a:pt x="830" y="154"/>
                    </a:cubicBezTo>
                    <a:lnTo>
                      <a:pt x="807" y="134"/>
                    </a:lnTo>
                    <a:lnTo>
                      <a:pt x="623" y="344"/>
                    </a:lnTo>
                    <a:lnTo>
                      <a:pt x="623" y="344"/>
                    </a:lnTo>
                    <a:lnTo>
                      <a:pt x="622" y="345"/>
                    </a:lnTo>
                    <a:lnTo>
                      <a:pt x="404" y="154"/>
                    </a:lnTo>
                    <a:close/>
                    <a:moveTo>
                      <a:pt x="952" y="670"/>
                    </a:moveTo>
                    <a:cubicBezTo>
                      <a:pt x="969" y="670"/>
                      <a:pt x="983" y="684"/>
                      <a:pt x="983" y="701"/>
                    </a:cubicBezTo>
                    <a:cubicBezTo>
                      <a:pt x="983" y="718"/>
                      <a:pt x="969" y="731"/>
                      <a:pt x="952" y="731"/>
                    </a:cubicBezTo>
                    <a:lnTo>
                      <a:pt x="881" y="731"/>
                    </a:lnTo>
                    <a:lnTo>
                      <a:pt x="763" y="731"/>
                    </a:lnTo>
                    <a:lnTo>
                      <a:pt x="677" y="731"/>
                    </a:lnTo>
                    <a:lnTo>
                      <a:pt x="558" y="731"/>
                    </a:lnTo>
                    <a:lnTo>
                      <a:pt x="472" y="731"/>
                    </a:lnTo>
                    <a:lnTo>
                      <a:pt x="353" y="731"/>
                    </a:lnTo>
                    <a:lnTo>
                      <a:pt x="267" y="731"/>
                    </a:lnTo>
                    <a:lnTo>
                      <a:pt x="148" y="731"/>
                    </a:lnTo>
                    <a:lnTo>
                      <a:pt x="32" y="731"/>
                    </a:lnTo>
                    <a:cubicBezTo>
                      <a:pt x="14" y="731"/>
                      <a:pt x="0" y="718"/>
                      <a:pt x="0" y="701"/>
                    </a:cubicBezTo>
                    <a:lnTo>
                      <a:pt x="0" y="31"/>
                    </a:ln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lnTo>
                      <a:pt x="62" y="670"/>
                    </a:lnTo>
                    <a:lnTo>
                      <a:pt x="148" y="670"/>
                    </a:lnTo>
                    <a:lnTo>
                      <a:pt x="148" y="530"/>
                    </a:lnTo>
                    <a:cubicBezTo>
                      <a:pt x="148" y="513"/>
                      <a:pt x="162" y="499"/>
                      <a:pt x="179" y="499"/>
                    </a:cubicBezTo>
                    <a:lnTo>
                      <a:pt x="236" y="499"/>
                    </a:lnTo>
                    <a:cubicBezTo>
                      <a:pt x="253" y="499"/>
                      <a:pt x="267" y="513"/>
                      <a:pt x="267" y="530"/>
                    </a:cubicBezTo>
                    <a:lnTo>
                      <a:pt x="267" y="670"/>
                    </a:lnTo>
                    <a:lnTo>
                      <a:pt x="353" y="670"/>
                    </a:lnTo>
                    <a:lnTo>
                      <a:pt x="353" y="316"/>
                    </a:lnTo>
                    <a:cubicBezTo>
                      <a:pt x="353" y="299"/>
                      <a:pt x="367" y="286"/>
                      <a:pt x="384" y="286"/>
                    </a:cubicBezTo>
                    <a:lnTo>
                      <a:pt x="441" y="286"/>
                    </a:lnTo>
                    <a:cubicBezTo>
                      <a:pt x="458" y="286"/>
                      <a:pt x="472" y="299"/>
                      <a:pt x="472" y="316"/>
                    </a:cubicBezTo>
                    <a:lnTo>
                      <a:pt x="472" y="670"/>
                    </a:lnTo>
                    <a:lnTo>
                      <a:pt x="558" y="670"/>
                    </a:lnTo>
                    <a:lnTo>
                      <a:pt x="558" y="421"/>
                    </a:lnTo>
                    <a:cubicBezTo>
                      <a:pt x="558" y="404"/>
                      <a:pt x="572" y="390"/>
                      <a:pt x="589" y="390"/>
                    </a:cubicBezTo>
                    <a:lnTo>
                      <a:pt x="646" y="390"/>
                    </a:lnTo>
                    <a:cubicBezTo>
                      <a:pt x="663" y="390"/>
                      <a:pt x="677" y="404"/>
                      <a:pt x="677" y="421"/>
                    </a:cubicBezTo>
                    <a:lnTo>
                      <a:pt x="677" y="670"/>
                    </a:lnTo>
                    <a:lnTo>
                      <a:pt x="763" y="670"/>
                    </a:lnTo>
                    <a:lnTo>
                      <a:pt x="763" y="245"/>
                    </a:lnTo>
                    <a:cubicBezTo>
                      <a:pt x="763" y="228"/>
                      <a:pt x="776" y="214"/>
                      <a:pt x="793" y="214"/>
                    </a:cubicBezTo>
                    <a:lnTo>
                      <a:pt x="851" y="214"/>
                    </a:lnTo>
                    <a:cubicBezTo>
                      <a:pt x="868" y="214"/>
                      <a:pt x="881" y="228"/>
                      <a:pt x="881" y="245"/>
                    </a:cubicBezTo>
                    <a:lnTo>
                      <a:pt x="881" y="670"/>
                    </a:lnTo>
                    <a:lnTo>
                      <a:pt x="952" y="670"/>
                    </a:lnTo>
                    <a:close/>
                  </a:path>
                </a:pathLst>
              </a:custGeom>
              <a:solidFill>
                <a:srgbClr val="18BD99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2418170" y="1534228"/>
              <a:ext cx="999512" cy="1514034"/>
              <a:chOff x="2365092" y="2325404"/>
              <a:chExt cx="999512" cy="1514034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2365092" y="2325404"/>
                <a:ext cx="999512" cy="1514034"/>
                <a:chOff x="2365092" y="2325404"/>
                <a:chExt cx="999512" cy="1514034"/>
              </a:xfrm>
            </p:grpSpPr>
            <p:sp>
              <p:nvSpPr>
                <p:cNvPr id="68" name="Freeform 5"/>
                <p:cNvSpPr/>
                <p:nvPr/>
              </p:nvSpPr>
              <p:spPr bwMode="auto">
                <a:xfrm>
                  <a:off x="2365092" y="2325404"/>
                  <a:ext cx="999512" cy="1514034"/>
                </a:xfrm>
                <a:custGeom>
                  <a:avLst/>
                  <a:gdLst>
                    <a:gd name="T0" fmla="*/ 272 w 272"/>
                    <a:gd name="T1" fmla="*/ 136 h 411"/>
                    <a:gd name="T2" fmla="*/ 136 w 272"/>
                    <a:gd name="T3" fmla="*/ 411 h 411"/>
                    <a:gd name="T4" fmla="*/ 0 w 272"/>
                    <a:gd name="T5" fmla="*/ 136 h 411"/>
                    <a:gd name="T6" fmla="*/ 136 w 272"/>
                    <a:gd name="T7" fmla="*/ 0 h 411"/>
                    <a:gd name="T8" fmla="*/ 272 w 272"/>
                    <a:gd name="T9" fmla="*/ 136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411">
                      <a:moveTo>
                        <a:pt x="272" y="136"/>
                      </a:moveTo>
                      <a:cubicBezTo>
                        <a:pt x="272" y="245"/>
                        <a:pt x="136" y="411"/>
                        <a:pt x="136" y="411"/>
                      </a:cubicBezTo>
                      <a:cubicBezTo>
                        <a:pt x="136" y="411"/>
                        <a:pt x="0" y="248"/>
                        <a:pt x="0" y="136"/>
                      </a:cubicBezTo>
                      <a:cubicBezTo>
                        <a:pt x="0" y="61"/>
                        <a:pt x="61" y="0"/>
                        <a:pt x="136" y="0"/>
                      </a:cubicBezTo>
                      <a:cubicBezTo>
                        <a:pt x="211" y="0"/>
                        <a:pt x="272" y="61"/>
                        <a:pt x="272" y="136"/>
                      </a:cubicBezTo>
                      <a:close/>
                    </a:path>
                  </a:pathLst>
                </a:custGeom>
                <a:solidFill>
                  <a:srgbClr val="118E9B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9" name="Oval 6"/>
                <p:cNvSpPr>
                  <a:spLocks noChangeArrowheads="1"/>
                </p:cNvSpPr>
                <p:nvPr/>
              </p:nvSpPr>
              <p:spPr bwMode="auto">
                <a:xfrm>
                  <a:off x="2497220" y="2459087"/>
                  <a:ext cx="735255" cy="732146"/>
                </a:xfrm>
                <a:prstGeom prst="ellipse">
                  <a:avLst/>
                </a:prstGeom>
                <a:solidFill>
                  <a:srgbClr val="FFFFFF"/>
                </a:solidFill>
                <a:ln w="1587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67" name="Freeform 16"/>
              <p:cNvSpPr>
                <a:spLocks noEditPoints="1"/>
              </p:cNvSpPr>
              <p:nvPr/>
            </p:nvSpPr>
            <p:spPr bwMode="auto">
              <a:xfrm>
                <a:off x="2636292" y="2644758"/>
                <a:ext cx="428721" cy="341892"/>
              </a:xfrm>
              <a:custGeom>
                <a:avLst/>
                <a:gdLst>
                  <a:gd name="T0" fmla="*/ 1238 w 1238"/>
                  <a:gd name="T1" fmla="*/ 579 h 986"/>
                  <a:gd name="T2" fmla="*/ 424 w 1238"/>
                  <a:gd name="T3" fmla="*/ 579 h 986"/>
                  <a:gd name="T4" fmla="*/ 443 w 1238"/>
                  <a:gd name="T5" fmla="*/ 209 h 986"/>
                  <a:gd name="T6" fmla="*/ 357 w 1238"/>
                  <a:gd name="T7" fmla="*/ 223 h 986"/>
                  <a:gd name="T8" fmla="*/ 329 w 1238"/>
                  <a:gd name="T9" fmla="*/ 254 h 986"/>
                  <a:gd name="T10" fmla="*/ 441 w 1238"/>
                  <a:gd name="T11" fmla="*/ 316 h 986"/>
                  <a:gd name="T12" fmla="*/ 311 w 1238"/>
                  <a:gd name="T13" fmla="*/ 0 h 986"/>
                  <a:gd name="T14" fmla="*/ 311 w 1238"/>
                  <a:gd name="T15" fmla="*/ 620 h 986"/>
                  <a:gd name="T16" fmla="*/ 367 w 1238"/>
                  <a:gd name="T17" fmla="*/ 550 h 986"/>
                  <a:gd name="T18" fmla="*/ 329 w 1238"/>
                  <a:gd name="T19" fmla="*/ 473 h 986"/>
                  <a:gd name="T20" fmla="*/ 295 w 1238"/>
                  <a:gd name="T21" fmla="*/ 516 h 986"/>
                  <a:gd name="T22" fmla="*/ 168 w 1238"/>
                  <a:gd name="T23" fmla="*/ 370 h 986"/>
                  <a:gd name="T24" fmla="*/ 295 w 1238"/>
                  <a:gd name="T25" fmla="*/ 410 h 986"/>
                  <a:gd name="T26" fmla="*/ 229 w 1238"/>
                  <a:gd name="T27" fmla="*/ 307 h 986"/>
                  <a:gd name="T28" fmla="*/ 295 w 1238"/>
                  <a:gd name="T29" fmla="*/ 127 h 986"/>
                  <a:gd name="T30" fmla="*/ 329 w 1238"/>
                  <a:gd name="T31" fmla="*/ 104 h 986"/>
                  <a:gd name="T32" fmla="*/ 443 w 1238"/>
                  <a:gd name="T33" fmla="*/ 209 h 986"/>
                  <a:gd name="T34" fmla="*/ 295 w 1238"/>
                  <a:gd name="T35" fmla="*/ 186 h 986"/>
                  <a:gd name="T36" fmla="*/ 295 w 1238"/>
                  <a:gd name="T37" fmla="*/ 245 h 986"/>
                  <a:gd name="T38" fmla="*/ 329 w 1238"/>
                  <a:gd name="T39" fmla="*/ 413 h 986"/>
                  <a:gd name="T40" fmla="*/ 357 w 1238"/>
                  <a:gd name="T41" fmla="*/ 398 h 986"/>
                  <a:gd name="T42" fmla="*/ 359 w 1238"/>
                  <a:gd name="T43" fmla="*/ 356 h 986"/>
                  <a:gd name="T44" fmla="*/ 329 w 1238"/>
                  <a:gd name="T45" fmla="*/ 413 h 986"/>
                  <a:gd name="T46" fmla="*/ 854 w 1238"/>
                  <a:gd name="T47" fmla="*/ 713 h 986"/>
                  <a:gd name="T48" fmla="*/ 904 w 1238"/>
                  <a:gd name="T49" fmla="*/ 665 h 986"/>
                  <a:gd name="T50" fmla="*/ 854 w 1238"/>
                  <a:gd name="T51" fmla="*/ 617 h 986"/>
                  <a:gd name="T52" fmla="*/ 810 w 1238"/>
                  <a:gd name="T53" fmla="*/ 416 h 986"/>
                  <a:gd name="T54" fmla="*/ 784 w 1238"/>
                  <a:gd name="T55" fmla="*/ 477 h 986"/>
                  <a:gd name="T56" fmla="*/ 810 w 1238"/>
                  <a:gd name="T57" fmla="*/ 416 h 986"/>
                  <a:gd name="T58" fmla="*/ 1004 w 1238"/>
                  <a:gd name="T59" fmla="*/ 447 h 986"/>
                  <a:gd name="T60" fmla="*/ 854 w 1238"/>
                  <a:gd name="T61" fmla="*/ 418 h 986"/>
                  <a:gd name="T62" fmla="*/ 977 w 1238"/>
                  <a:gd name="T63" fmla="*/ 557 h 986"/>
                  <a:gd name="T64" fmla="*/ 854 w 1238"/>
                  <a:gd name="T65" fmla="*/ 792 h 986"/>
                  <a:gd name="T66" fmla="*/ 810 w 1238"/>
                  <a:gd name="T67" fmla="*/ 849 h 986"/>
                  <a:gd name="T68" fmla="*/ 643 w 1238"/>
                  <a:gd name="T69" fmla="*/ 658 h 986"/>
                  <a:gd name="T70" fmla="*/ 810 w 1238"/>
                  <a:gd name="T71" fmla="*/ 710 h 986"/>
                  <a:gd name="T72" fmla="*/ 724 w 1238"/>
                  <a:gd name="T73" fmla="*/ 575 h 986"/>
                  <a:gd name="T74" fmla="*/ 810 w 1238"/>
                  <a:gd name="T75" fmla="*/ 339 h 986"/>
                  <a:gd name="T76" fmla="*/ 854 w 1238"/>
                  <a:gd name="T77" fmla="*/ 309 h 986"/>
                  <a:gd name="T78" fmla="*/ 1004 w 1238"/>
                  <a:gd name="T79" fmla="*/ 447 h 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238" h="986">
                    <a:moveTo>
                      <a:pt x="831" y="172"/>
                    </a:moveTo>
                    <a:cubicBezTo>
                      <a:pt x="1055" y="172"/>
                      <a:pt x="1238" y="354"/>
                      <a:pt x="1238" y="579"/>
                    </a:cubicBezTo>
                    <a:cubicBezTo>
                      <a:pt x="1238" y="804"/>
                      <a:pt x="1055" y="986"/>
                      <a:pt x="831" y="986"/>
                    </a:cubicBezTo>
                    <a:cubicBezTo>
                      <a:pt x="606" y="986"/>
                      <a:pt x="424" y="804"/>
                      <a:pt x="424" y="579"/>
                    </a:cubicBezTo>
                    <a:cubicBezTo>
                      <a:pt x="424" y="354"/>
                      <a:pt x="606" y="172"/>
                      <a:pt x="831" y="172"/>
                    </a:cubicBezTo>
                    <a:close/>
                    <a:moveTo>
                      <a:pt x="443" y="209"/>
                    </a:moveTo>
                    <a:lnTo>
                      <a:pt x="443" y="209"/>
                    </a:lnTo>
                    <a:lnTo>
                      <a:pt x="357" y="223"/>
                    </a:lnTo>
                    <a:cubicBezTo>
                      <a:pt x="350" y="204"/>
                      <a:pt x="346" y="197"/>
                      <a:pt x="329" y="187"/>
                    </a:cubicBezTo>
                    <a:lnTo>
                      <a:pt x="329" y="254"/>
                    </a:lnTo>
                    <a:cubicBezTo>
                      <a:pt x="375" y="266"/>
                      <a:pt x="406" y="279"/>
                      <a:pt x="422" y="293"/>
                    </a:cubicBezTo>
                    <a:cubicBezTo>
                      <a:pt x="430" y="300"/>
                      <a:pt x="436" y="308"/>
                      <a:pt x="441" y="316"/>
                    </a:cubicBezTo>
                    <a:cubicBezTo>
                      <a:pt x="480" y="260"/>
                      <a:pt x="533" y="215"/>
                      <a:pt x="594" y="185"/>
                    </a:cubicBezTo>
                    <a:cubicBezTo>
                      <a:pt x="546" y="76"/>
                      <a:pt x="437" y="0"/>
                      <a:pt x="311" y="0"/>
                    </a:cubicBezTo>
                    <a:cubicBezTo>
                      <a:pt x="139" y="0"/>
                      <a:pt x="0" y="139"/>
                      <a:pt x="0" y="310"/>
                    </a:cubicBezTo>
                    <a:cubicBezTo>
                      <a:pt x="0" y="481"/>
                      <a:pt x="139" y="620"/>
                      <a:pt x="311" y="620"/>
                    </a:cubicBezTo>
                    <a:cubicBezTo>
                      <a:pt x="331" y="620"/>
                      <a:pt x="352" y="618"/>
                      <a:pt x="372" y="614"/>
                    </a:cubicBezTo>
                    <a:cubicBezTo>
                      <a:pt x="368" y="593"/>
                      <a:pt x="367" y="572"/>
                      <a:pt x="367" y="550"/>
                    </a:cubicBezTo>
                    <a:cubicBezTo>
                      <a:pt x="367" y="521"/>
                      <a:pt x="370" y="493"/>
                      <a:pt x="376" y="465"/>
                    </a:cubicBezTo>
                    <a:cubicBezTo>
                      <a:pt x="361" y="470"/>
                      <a:pt x="345" y="472"/>
                      <a:pt x="329" y="473"/>
                    </a:cubicBezTo>
                    <a:lnTo>
                      <a:pt x="329" y="516"/>
                    </a:lnTo>
                    <a:lnTo>
                      <a:pt x="295" y="516"/>
                    </a:lnTo>
                    <a:lnTo>
                      <a:pt x="295" y="473"/>
                    </a:lnTo>
                    <a:cubicBezTo>
                      <a:pt x="226" y="467"/>
                      <a:pt x="180" y="440"/>
                      <a:pt x="168" y="370"/>
                    </a:cubicBezTo>
                    <a:lnTo>
                      <a:pt x="261" y="359"/>
                    </a:lnTo>
                    <a:cubicBezTo>
                      <a:pt x="265" y="385"/>
                      <a:pt x="271" y="398"/>
                      <a:pt x="295" y="410"/>
                    </a:cubicBezTo>
                    <a:lnTo>
                      <a:pt x="295" y="329"/>
                    </a:lnTo>
                    <a:cubicBezTo>
                      <a:pt x="264" y="320"/>
                      <a:pt x="242" y="313"/>
                      <a:pt x="229" y="307"/>
                    </a:cubicBezTo>
                    <a:cubicBezTo>
                      <a:pt x="173" y="279"/>
                      <a:pt x="166" y="200"/>
                      <a:pt x="210" y="157"/>
                    </a:cubicBezTo>
                    <a:cubicBezTo>
                      <a:pt x="229" y="139"/>
                      <a:pt x="257" y="129"/>
                      <a:pt x="295" y="127"/>
                    </a:cubicBezTo>
                    <a:lnTo>
                      <a:pt x="295" y="104"/>
                    </a:lnTo>
                    <a:lnTo>
                      <a:pt x="329" y="104"/>
                    </a:lnTo>
                    <a:lnTo>
                      <a:pt x="329" y="127"/>
                    </a:lnTo>
                    <a:cubicBezTo>
                      <a:pt x="384" y="130"/>
                      <a:pt x="430" y="151"/>
                      <a:pt x="443" y="209"/>
                    </a:cubicBezTo>
                    <a:close/>
                    <a:moveTo>
                      <a:pt x="295" y="186"/>
                    </a:moveTo>
                    <a:lnTo>
                      <a:pt x="295" y="186"/>
                    </a:lnTo>
                    <a:cubicBezTo>
                      <a:pt x="274" y="193"/>
                      <a:pt x="259" y="212"/>
                      <a:pt x="275" y="233"/>
                    </a:cubicBezTo>
                    <a:cubicBezTo>
                      <a:pt x="279" y="238"/>
                      <a:pt x="285" y="242"/>
                      <a:pt x="295" y="245"/>
                    </a:cubicBezTo>
                    <a:lnTo>
                      <a:pt x="295" y="186"/>
                    </a:lnTo>
                    <a:close/>
                    <a:moveTo>
                      <a:pt x="329" y="413"/>
                    </a:moveTo>
                    <a:lnTo>
                      <a:pt x="329" y="413"/>
                    </a:lnTo>
                    <a:cubicBezTo>
                      <a:pt x="342" y="410"/>
                      <a:pt x="351" y="405"/>
                      <a:pt x="357" y="398"/>
                    </a:cubicBezTo>
                    <a:cubicBezTo>
                      <a:pt x="363" y="392"/>
                      <a:pt x="366" y="384"/>
                      <a:pt x="366" y="376"/>
                    </a:cubicBezTo>
                    <a:cubicBezTo>
                      <a:pt x="366" y="368"/>
                      <a:pt x="364" y="362"/>
                      <a:pt x="359" y="356"/>
                    </a:cubicBezTo>
                    <a:cubicBezTo>
                      <a:pt x="354" y="350"/>
                      <a:pt x="344" y="344"/>
                      <a:pt x="329" y="339"/>
                    </a:cubicBezTo>
                    <a:lnTo>
                      <a:pt x="329" y="413"/>
                    </a:lnTo>
                    <a:close/>
                    <a:moveTo>
                      <a:pt x="854" y="713"/>
                    </a:moveTo>
                    <a:lnTo>
                      <a:pt x="854" y="713"/>
                    </a:lnTo>
                    <a:cubicBezTo>
                      <a:pt x="871" y="710"/>
                      <a:pt x="884" y="703"/>
                      <a:pt x="892" y="695"/>
                    </a:cubicBezTo>
                    <a:cubicBezTo>
                      <a:pt x="900" y="686"/>
                      <a:pt x="904" y="676"/>
                      <a:pt x="904" y="665"/>
                    </a:cubicBezTo>
                    <a:cubicBezTo>
                      <a:pt x="904" y="656"/>
                      <a:pt x="901" y="647"/>
                      <a:pt x="894" y="639"/>
                    </a:cubicBezTo>
                    <a:cubicBezTo>
                      <a:pt x="887" y="631"/>
                      <a:pt x="874" y="624"/>
                      <a:pt x="854" y="617"/>
                    </a:cubicBezTo>
                    <a:lnTo>
                      <a:pt x="854" y="713"/>
                    </a:lnTo>
                    <a:close/>
                    <a:moveTo>
                      <a:pt x="810" y="416"/>
                    </a:moveTo>
                    <a:lnTo>
                      <a:pt x="810" y="416"/>
                    </a:lnTo>
                    <a:cubicBezTo>
                      <a:pt x="783" y="426"/>
                      <a:pt x="763" y="451"/>
                      <a:pt x="784" y="477"/>
                    </a:cubicBezTo>
                    <a:cubicBezTo>
                      <a:pt x="789" y="484"/>
                      <a:pt x="798" y="489"/>
                      <a:pt x="810" y="494"/>
                    </a:cubicBezTo>
                    <a:lnTo>
                      <a:pt x="810" y="416"/>
                    </a:lnTo>
                    <a:close/>
                    <a:moveTo>
                      <a:pt x="1004" y="447"/>
                    </a:moveTo>
                    <a:lnTo>
                      <a:pt x="1004" y="447"/>
                    </a:lnTo>
                    <a:lnTo>
                      <a:pt x="892" y="464"/>
                    </a:lnTo>
                    <a:cubicBezTo>
                      <a:pt x="883" y="440"/>
                      <a:pt x="877" y="430"/>
                      <a:pt x="854" y="418"/>
                    </a:cubicBezTo>
                    <a:lnTo>
                      <a:pt x="854" y="505"/>
                    </a:lnTo>
                    <a:cubicBezTo>
                      <a:pt x="916" y="521"/>
                      <a:pt x="956" y="539"/>
                      <a:pt x="977" y="557"/>
                    </a:cubicBezTo>
                    <a:cubicBezTo>
                      <a:pt x="1043" y="616"/>
                      <a:pt x="1024" y="719"/>
                      <a:pt x="953" y="765"/>
                    </a:cubicBezTo>
                    <a:cubicBezTo>
                      <a:pt x="925" y="783"/>
                      <a:pt x="892" y="791"/>
                      <a:pt x="854" y="792"/>
                    </a:cubicBezTo>
                    <a:lnTo>
                      <a:pt x="854" y="849"/>
                    </a:lnTo>
                    <a:lnTo>
                      <a:pt x="810" y="849"/>
                    </a:lnTo>
                    <a:lnTo>
                      <a:pt x="810" y="792"/>
                    </a:lnTo>
                    <a:cubicBezTo>
                      <a:pt x="720" y="784"/>
                      <a:pt x="660" y="750"/>
                      <a:pt x="643" y="658"/>
                    </a:cubicBezTo>
                    <a:lnTo>
                      <a:pt x="765" y="644"/>
                    </a:lnTo>
                    <a:cubicBezTo>
                      <a:pt x="772" y="677"/>
                      <a:pt x="779" y="695"/>
                      <a:pt x="810" y="710"/>
                    </a:cubicBezTo>
                    <a:lnTo>
                      <a:pt x="810" y="604"/>
                    </a:lnTo>
                    <a:cubicBezTo>
                      <a:pt x="770" y="593"/>
                      <a:pt x="741" y="583"/>
                      <a:pt x="724" y="575"/>
                    </a:cubicBezTo>
                    <a:cubicBezTo>
                      <a:pt x="650" y="539"/>
                      <a:pt x="641" y="434"/>
                      <a:pt x="699" y="379"/>
                    </a:cubicBezTo>
                    <a:cubicBezTo>
                      <a:pt x="724" y="355"/>
                      <a:pt x="761" y="341"/>
                      <a:pt x="810" y="339"/>
                    </a:cubicBezTo>
                    <a:lnTo>
                      <a:pt x="810" y="309"/>
                    </a:lnTo>
                    <a:lnTo>
                      <a:pt x="854" y="309"/>
                    </a:lnTo>
                    <a:lnTo>
                      <a:pt x="854" y="339"/>
                    </a:lnTo>
                    <a:cubicBezTo>
                      <a:pt x="927" y="343"/>
                      <a:pt x="987" y="370"/>
                      <a:pt x="1004" y="447"/>
                    </a:cubicBezTo>
                    <a:close/>
                  </a:path>
                </a:pathLst>
              </a:custGeom>
              <a:solidFill>
                <a:srgbClr val="118E9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8766545" y="3629627"/>
              <a:ext cx="999512" cy="1514034"/>
              <a:chOff x="8713467" y="4420803"/>
              <a:chExt cx="999512" cy="1514034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8713467" y="4420803"/>
                <a:ext cx="999512" cy="1514034"/>
                <a:chOff x="8713467" y="4420803"/>
                <a:chExt cx="999512" cy="1514034"/>
              </a:xfrm>
            </p:grpSpPr>
            <p:sp>
              <p:nvSpPr>
                <p:cNvPr id="64" name="Freeform 9"/>
                <p:cNvSpPr/>
                <p:nvPr/>
              </p:nvSpPr>
              <p:spPr bwMode="auto">
                <a:xfrm>
                  <a:off x="8713467" y="4420803"/>
                  <a:ext cx="999512" cy="1514034"/>
                </a:xfrm>
                <a:custGeom>
                  <a:avLst/>
                  <a:gdLst>
                    <a:gd name="T0" fmla="*/ 0 w 272"/>
                    <a:gd name="T1" fmla="*/ 275 h 411"/>
                    <a:gd name="T2" fmla="*/ 136 w 272"/>
                    <a:gd name="T3" fmla="*/ 0 h 411"/>
                    <a:gd name="T4" fmla="*/ 272 w 272"/>
                    <a:gd name="T5" fmla="*/ 275 h 411"/>
                    <a:gd name="T6" fmla="*/ 136 w 272"/>
                    <a:gd name="T7" fmla="*/ 411 h 411"/>
                    <a:gd name="T8" fmla="*/ 0 w 272"/>
                    <a:gd name="T9" fmla="*/ 275 h 4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2" h="411">
                      <a:moveTo>
                        <a:pt x="0" y="275"/>
                      </a:moveTo>
                      <a:cubicBezTo>
                        <a:pt x="0" y="165"/>
                        <a:pt x="136" y="0"/>
                        <a:pt x="136" y="0"/>
                      </a:cubicBezTo>
                      <a:cubicBezTo>
                        <a:pt x="136" y="0"/>
                        <a:pt x="272" y="162"/>
                        <a:pt x="272" y="275"/>
                      </a:cubicBezTo>
                      <a:cubicBezTo>
                        <a:pt x="272" y="350"/>
                        <a:pt x="211" y="411"/>
                        <a:pt x="136" y="411"/>
                      </a:cubicBezTo>
                      <a:cubicBezTo>
                        <a:pt x="61" y="411"/>
                        <a:pt x="0" y="350"/>
                        <a:pt x="0" y="275"/>
                      </a:cubicBezTo>
                      <a:close/>
                    </a:path>
                  </a:pathLst>
                </a:custGeom>
                <a:solidFill>
                  <a:srgbClr val="F86251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5" name="Oval 10"/>
                <p:cNvSpPr>
                  <a:spLocks noChangeArrowheads="1"/>
                </p:cNvSpPr>
                <p:nvPr/>
              </p:nvSpPr>
              <p:spPr bwMode="auto">
                <a:xfrm>
                  <a:off x="8845595" y="5065899"/>
                  <a:ext cx="735255" cy="736809"/>
                </a:xfrm>
                <a:prstGeom prst="ellipse">
                  <a:avLst/>
                </a:prstGeom>
                <a:solidFill>
                  <a:schemeClr val="bg1"/>
                </a:solidFill>
                <a:ln w="15875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  <p:sp>
            <p:nvSpPr>
              <p:cNvPr id="63" name="Freeform 36"/>
              <p:cNvSpPr>
                <a:spLocks noEditPoints="1"/>
              </p:cNvSpPr>
              <p:nvPr/>
            </p:nvSpPr>
            <p:spPr bwMode="auto">
              <a:xfrm>
                <a:off x="9058555" y="5281884"/>
                <a:ext cx="353851" cy="349623"/>
              </a:xfrm>
              <a:custGeom>
                <a:avLst/>
                <a:gdLst>
                  <a:gd name="T0" fmla="*/ 553 w 612"/>
                  <a:gd name="T1" fmla="*/ 521 h 605"/>
                  <a:gd name="T2" fmla="*/ 490 w 612"/>
                  <a:gd name="T3" fmla="*/ 521 h 605"/>
                  <a:gd name="T4" fmla="*/ 590 w 612"/>
                  <a:gd name="T5" fmla="*/ 58 h 605"/>
                  <a:gd name="T6" fmla="*/ 508 w 612"/>
                  <a:gd name="T7" fmla="*/ 0 h 605"/>
                  <a:gd name="T8" fmla="*/ 288 w 612"/>
                  <a:gd name="T9" fmla="*/ 196 h 605"/>
                  <a:gd name="T10" fmla="*/ 256 w 612"/>
                  <a:gd name="T11" fmla="*/ 241 h 605"/>
                  <a:gd name="T12" fmla="*/ 229 w 612"/>
                  <a:gd name="T13" fmla="*/ 254 h 605"/>
                  <a:gd name="T14" fmla="*/ 232 w 612"/>
                  <a:gd name="T15" fmla="*/ 338 h 605"/>
                  <a:gd name="T16" fmla="*/ 55 w 612"/>
                  <a:gd name="T17" fmla="*/ 492 h 605"/>
                  <a:gd name="T18" fmla="*/ 35 w 612"/>
                  <a:gd name="T19" fmla="*/ 605 h 605"/>
                  <a:gd name="T20" fmla="*/ 127 w 612"/>
                  <a:gd name="T21" fmla="*/ 513 h 605"/>
                  <a:gd name="T22" fmla="*/ 271 w 612"/>
                  <a:gd name="T23" fmla="*/ 377 h 605"/>
                  <a:gd name="T24" fmla="*/ 352 w 612"/>
                  <a:gd name="T25" fmla="*/ 377 h 605"/>
                  <a:gd name="T26" fmla="*/ 375 w 612"/>
                  <a:gd name="T27" fmla="*/ 326 h 605"/>
                  <a:gd name="T28" fmla="*/ 410 w 612"/>
                  <a:gd name="T29" fmla="*/ 319 h 605"/>
                  <a:gd name="T30" fmla="*/ 590 w 612"/>
                  <a:gd name="T31" fmla="*/ 58 h 605"/>
                  <a:gd name="T32" fmla="*/ 239 w 612"/>
                  <a:gd name="T33" fmla="*/ 197 h 605"/>
                  <a:gd name="T34" fmla="*/ 246 w 612"/>
                  <a:gd name="T35" fmla="*/ 190 h 605"/>
                  <a:gd name="T36" fmla="*/ 266 w 612"/>
                  <a:gd name="T37" fmla="*/ 171 h 605"/>
                  <a:gd name="T38" fmla="*/ 131 w 612"/>
                  <a:gd name="T39" fmla="*/ 1 h 605"/>
                  <a:gd name="T40" fmla="*/ 171 w 612"/>
                  <a:gd name="T41" fmla="*/ 97 h 605"/>
                  <a:gd name="T42" fmla="*/ 13 w 612"/>
                  <a:gd name="T43" fmla="*/ 118 h 605"/>
                  <a:gd name="T44" fmla="*/ 141 w 612"/>
                  <a:gd name="T45" fmla="*/ 272 h 605"/>
                  <a:gd name="T46" fmla="*/ 185 w 612"/>
                  <a:gd name="T47" fmla="*/ 263 h 605"/>
                  <a:gd name="T48" fmla="*/ 221 w 612"/>
                  <a:gd name="T49" fmla="*/ 215 h 605"/>
                  <a:gd name="T50" fmla="*/ 409 w 612"/>
                  <a:gd name="T51" fmla="*/ 368 h 605"/>
                  <a:gd name="T52" fmla="*/ 376 w 612"/>
                  <a:gd name="T53" fmla="*/ 401 h 605"/>
                  <a:gd name="T54" fmla="*/ 451 w 612"/>
                  <a:gd name="T55" fmla="*/ 529 h 605"/>
                  <a:gd name="T56" fmla="*/ 529 w 612"/>
                  <a:gd name="T57" fmla="*/ 605 h 605"/>
                  <a:gd name="T58" fmla="*/ 597 w 612"/>
                  <a:gd name="T59" fmla="*/ 502 h 605"/>
                  <a:gd name="T60" fmla="*/ 427 w 612"/>
                  <a:gd name="T61" fmla="*/ 350 h 605"/>
                  <a:gd name="T62" fmla="*/ 401 w 612"/>
                  <a:gd name="T63" fmla="*/ 352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12" h="605">
                    <a:moveTo>
                      <a:pt x="522" y="490"/>
                    </a:moveTo>
                    <a:cubicBezTo>
                      <a:pt x="539" y="490"/>
                      <a:pt x="553" y="504"/>
                      <a:pt x="553" y="521"/>
                    </a:cubicBezTo>
                    <a:cubicBezTo>
                      <a:pt x="553" y="539"/>
                      <a:pt x="539" y="553"/>
                      <a:pt x="522" y="553"/>
                    </a:cubicBezTo>
                    <a:cubicBezTo>
                      <a:pt x="504" y="553"/>
                      <a:pt x="490" y="539"/>
                      <a:pt x="490" y="521"/>
                    </a:cubicBezTo>
                    <a:cubicBezTo>
                      <a:pt x="490" y="504"/>
                      <a:pt x="504" y="490"/>
                      <a:pt x="522" y="490"/>
                    </a:cubicBezTo>
                    <a:close/>
                    <a:moveTo>
                      <a:pt x="590" y="58"/>
                    </a:moveTo>
                    <a:lnTo>
                      <a:pt x="548" y="17"/>
                    </a:lnTo>
                    <a:cubicBezTo>
                      <a:pt x="537" y="5"/>
                      <a:pt x="522" y="0"/>
                      <a:pt x="508" y="0"/>
                    </a:cubicBezTo>
                    <a:cubicBezTo>
                      <a:pt x="493" y="0"/>
                      <a:pt x="478" y="5"/>
                      <a:pt x="467" y="17"/>
                    </a:cubicBezTo>
                    <a:lnTo>
                      <a:pt x="288" y="196"/>
                    </a:lnTo>
                    <a:cubicBezTo>
                      <a:pt x="293" y="207"/>
                      <a:pt x="289" y="223"/>
                      <a:pt x="281" y="231"/>
                    </a:cubicBezTo>
                    <a:cubicBezTo>
                      <a:pt x="275" y="237"/>
                      <a:pt x="265" y="241"/>
                      <a:pt x="256" y="241"/>
                    </a:cubicBezTo>
                    <a:cubicBezTo>
                      <a:pt x="252" y="241"/>
                      <a:pt x="249" y="240"/>
                      <a:pt x="245" y="239"/>
                    </a:cubicBezTo>
                    <a:lnTo>
                      <a:pt x="229" y="254"/>
                    </a:lnTo>
                    <a:cubicBezTo>
                      <a:pt x="207" y="277"/>
                      <a:pt x="207" y="313"/>
                      <a:pt x="229" y="335"/>
                    </a:cubicBezTo>
                    <a:lnTo>
                      <a:pt x="232" y="338"/>
                    </a:lnTo>
                    <a:lnTo>
                      <a:pt x="92" y="478"/>
                    </a:lnTo>
                    <a:lnTo>
                      <a:pt x="55" y="492"/>
                    </a:lnTo>
                    <a:lnTo>
                      <a:pt x="0" y="570"/>
                    </a:lnTo>
                    <a:lnTo>
                      <a:pt x="35" y="605"/>
                    </a:lnTo>
                    <a:lnTo>
                      <a:pt x="113" y="551"/>
                    </a:lnTo>
                    <a:lnTo>
                      <a:pt x="127" y="513"/>
                    </a:lnTo>
                    <a:lnTo>
                      <a:pt x="267" y="373"/>
                    </a:lnTo>
                    <a:lnTo>
                      <a:pt x="271" y="377"/>
                    </a:lnTo>
                    <a:cubicBezTo>
                      <a:pt x="283" y="388"/>
                      <a:pt x="297" y="394"/>
                      <a:pt x="312" y="394"/>
                    </a:cubicBezTo>
                    <a:cubicBezTo>
                      <a:pt x="326" y="394"/>
                      <a:pt x="341" y="388"/>
                      <a:pt x="352" y="377"/>
                    </a:cubicBezTo>
                    <a:lnTo>
                      <a:pt x="368" y="361"/>
                    </a:lnTo>
                    <a:cubicBezTo>
                      <a:pt x="363" y="351"/>
                      <a:pt x="367" y="335"/>
                      <a:pt x="375" y="326"/>
                    </a:cubicBezTo>
                    <a:cubicBezTo>
                      <a:pt x="381" y="320"/>
                      <a:pt x="391" y="317"/>
                      <a:pt x="399" y="317"/>
                    </a:cubicBezTo>
                    <a:cubicBezTo>
                      <a:pt x="403" y="317"/>
                      <a:pt x="407" y="317"/>
                      <a:pt x="410" y="319"/>
                    </a:cubicBezTo>
                    <a:lnTo>
                      <a:pt x="590" y="139"/>
                    </a:lnTo>
                    <a:cubicBezTo>
                      <a:pt x="612" y="117"/>
                      <a:pt x="612" y="81"/>
                      <a:pt x="590" y="58"/>
                    </a:cubicBezTo>
                    <a:close/>
                    <a:moveTo>
                      <a:pt x="221" y="215"/>
                    </a:moveTo>
                    <a:lnTo>
                      <a:pt x="239" y="197"/>
                    </a:lnTo>
                    <a:lnTo>
                      <a:pt x="255" y="206"/>
                    </a:lnTo>
                    <a:lnTo>
                      <a:pt x="246" y="190"/>
                    </a:lnTo>
                    <a:lnTo>
                      <a:pt x="264" y="172"/>
                    </a:lnTo>
                    <a:lnTo>
                      <a:pt x="266" y="171"/>
                    </a:lnTo>
                    <a:cubicBezTo>
                      <a:pt x="270" y="160"/>
                      <a:pt x="272" y="151"/>
                      <a:pt x="272" y="141"/>
                    </a:cubicBezTo>
                    <a:cubicBezTo>
                      <a:pt x="272" y="69"/>
                      <a:pt x="203" y="0"/>
                      <a:pt x="131" y="1"/>
                    </a:cubicBezTo>
                    <a:cubicBezTo>
                      <a:pt x="131" y="1"/>
                      <a:pt x="123" y="9"/>
                      <a:pt x="118" y="13"/>
                    </a:cubicBezTo>
                    <a:cubicBezTo>
                      <a:pt x="176" y="71"/>
                      <a:pt x="171" y="61"/>
                      <a:pt x="171" y="97"/>
                    </a:cubicBezTo>
                    <a:cubicBezTo>
                      <a:pt x="171" y="126"/>
                      <a:pt x="125" y="171"/>
                      <a:pt x="97" y="171"/>
                    </a:cubicBezTo>
                    <a:cubicBezTo>
                      <a:pt x="61" y="171"/>
                      <a:pt x="72" y="177"/>
                      <a:pt x="13" y="118"/>
                    </a:cubicBezTo>
                    <a:cubicBezTo>
                      <a:pt x="9" y="123"/>
                      <a:pt x="1" y="131"/>
                      <a:pt x="1" y="131"/>
                    </a:cubicBezTo>
                    <a:cubicBezTo>
                      <a:pt x="2" y="203"/>
                      <a:pt x="70" y="272"/>
                      <a:pt x="141" y="272"/>
                    </a:cubicBezTo>
                    <a:cubicBezTo>
                      <a:pt x="154" y="272"/>
                      <a:pt x="168" y="267"/>
                      <a:pt x="182" y="261"/>
                    </a:cubicBezTo>
                    <a:lnTo>
                      <a:pt x="185" y="263"/>
                    </a:lnTo>
                    <a:cubicBezTo>
                      <a:pt x="189" y="251"/>
                      <a:pt x="196" y="240"/>
                      <a:pt x="206" y="230"/>
                    </a:cubicBezTo>
                    <a:lnTo>
                      <a:pt x="221" y="215"/>
                    </a:lnTo>
                    <a:close/>
                    <a:moveTo>
                      <a:pt x="401" y="352"/>
                    </a:moveTo>
                    <a:lnTo>
                      <a:pt x="409" y="368"/>
                    </a:lnTo>
                    <a:lnTo>
                      <a:pt x="392" y="385"/>
                    </a:lnTo>
                    <a:lnTo>
                      <a:pt x="376" y="401"/>
                    </a:lnTo>
                    <a:cubicBezTo>
                      <a:pt x="367" y="410"/>
                      <a:pt x="356" y="417"/>
                      <a:pt x="343" y="422"/>
                    </a:cubicBezTo>
                    <a:lnTo>
                      <a:pt x="451" y="529"/>
                    </a:lnTo>
                    <a:lnTo>
                      <a:pt x="502" y="597"/>
                    </a:lnTo>
                    <a:lnTo>
                      <a:pt x="529" y="605"/>
                    </a:lnTo>
                    <a:lnTo>
                      <a:pt x="604" y="529"/>
                    </a:lnTo>
                    <a:lnTo>
                      <a:pt x="597" y="502"/>
                    </a:lnTo>
                    <a:lnTo>
                      <a:pt x="529" y="451"/>
                    </a:lnTo>
                    <a:lnTo>
                      <a:pt x="427" y="350"/>
                    </a:lnTo>
                    <a:lnTo>
                      <a:pt x="417" y="360"/>
                    </a:lnTo>
                    <a:lnTo>
                      <a:pt x="401" y="352"/>
                    </a:lnTo>
                    <a:close/>
                  </a:path>
                </a:pathLst>
              </a:custGeom>
              <a:solidFill>
                <a:srgbClr val="F8625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58" name="文本框 208"/>
            <p:cNvSpPr txBox="1"/>
            <p:nvPr/>
          </p:nvSpPr>
          <p:spPr>
            <a:xfrm>
              <a:off x="3417681" y="1829616"/>
              <a:ext cx="2339103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文本框 209"/>
            <p:cNvSpPr txBox="1"/>
            <p:nvPr/>
          </p:nvSpPr>
          <p:spPr>
            <a:xfrm>
              <a:off x="1165898" y="3974981"/>
              <a:ext cx="2339103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文本框 210"/>
            <p:cNvSpPr txBox="1"/>
            <p:nvPr/>
          </p:nvSpPr>
          <p:spPr>
            <a:xfrm>
              <a:off x="5846451" y="4049895"/>
              <a:ext cx="2339103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文本框 211"/>
            <p:cNvSpPr txBox="1"/>
            <p:nvPr/>
          </p:nvSpPr>
          <p:spPr>
            <a:xfrm>
              <a:off x="7890758" y="1829616"/>
              <a:ext cx="2339103" cy="126188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单击此处输入标题</a:t>
              </a:r>
              <a:endPara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请在这里输入您的主要叙述内容</a:t>
              </a: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84119" y="-10613"/>
            <a:ext cx="3164114" cy="7018613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1264117" y="0"/>
            <a:ext cx="9663765" cy="6858000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81" t="21754" r="34184" b="22526"/>
          <a:stretch>
            <a:fillRect/>
          </a:stretch>
        </p:blipFill>
        <p:spPr>
          <a:xfrm>
            <a:off x="205338" y="2029374"/>
            <a:ext cx="2117557" cy="4670387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27" t="9263" r="29485" b="11159"/>
          <a:stretch>
            <a:fillRect/>
          </a:stretch>
        </p:blipFill>
        <p:spPr>
          <a:xfrm>
            <a:off x="9782475" y="-10613"/>
            <a:ext cx="2290813" cy="612684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369452" y="1748151"/>
            <a:ext cx="5542960" cy="1951348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482925" y="2215993"/>
            <a:ext cx="557075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谢谢您的聆听！</a:t>
            </a:r>
            <a:endParaRPr lang="zh-CN" altLang="en-US" sz="6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251450" y="4680585"/>
            <a:ext cx="245554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</a:t>
            </a:r>
            <a:r>
              <a:rPr lang="zh-CN" altLang="en-US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</a:t>
            </a:r>
            <a:r>
              <a:rPr lang="zh-CN" altLang="en-US" sz="20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：夏雨家2018年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X月X日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2" grpId="0" animBg="1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 rot="5607827">
            <a:off x="1876453" y="-1718116"/>
            <a:ext cx="3164114" cy="701861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0551">
            <a:off x="7507318" y="2004535"/>
            <a:ext cx="2652374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048316"/>
            <a:ext cx="12192000" cy="3236685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6031567" y="4204972"/>
            <a:ext cx="2011712" cy="245712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9984507" y="4135058"/>
            <a:ext cx="1560579" cy="2075692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76156" y="564752"/>
            <a:ext cx="2544043" cy="246921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7565059" y="4415814"/>
            <a:ext cx="1596619" cy="153428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3" r="31095" b="13095"/>
          <a:stretch>
            <a:fillRect/>
          </a:stretch>
        </p:blipFill>
        <p:spPr>
          <a:xfrm rot="5400000">
            <a:off x="4105848" y="-1200089"/>
            <a:ext cx="2058669" cy="5959979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2350094" y="2604651"/>
            <a:ext cx="22168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13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66926" y="3238238"/>
            <a:ext cx="490005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 </a:t>
            </a:r>
            <a:r>
              <a:rPr lang="zh-CN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5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8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222170" y="2013785"/>
            <a:ext cx="7649029" cy="3263138"/>
            <a:chOff x="1652898" y="750059"/>
            <a:chExt cx="8507102" cy="5357880"/>
          </a:xfrm>
        </p:grpSpPr>
        <p:sp>
          <p:nvSpPr>
            <p:cNvPr id="10" name="矩形 9"/>
            <p:cNvSpPr/>
            <p:nvPr/>
          </p:nvSpPr>
          <p:spPr>
            <a:xfrm>
              <a:off x="2032000" y="135521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1" name="任意多边形: 形状 10"/>
            <p:cNvSpPr/>
            <p:nvPr/>
          </p:nvSpPr>
          <p:spPr>
            <a:xfrm>
              <a:off x="1652898" y="750059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2032000" y="321497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3" name="任意多边形: 形状 12"/>
            <p:cNvSpPr/>
            <p:nvPr/>
          </p:nvSpPr>
          <p:spPr>
            <a:xfrm>
              <a:off x="1652898" y="2609818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2032000" y="5074739"/>
              <a:ext cx="8128000" cy="1033200"/>
            </a:xfrm>
            <a:prstGeom prst="rect">
              <a:avLst/>
            </a:prstGeom>
            <a:ln>
              <a:solidFill>
                <a:srgbClr val="9CE5DC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1652898" y="4469579"/>
              <a:ext cx="2525019" cy="1210321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在此输入标题</a:t>
              </a:r>
              <a:endParaRPr lang="zh-CN" altLang="en-US" sz="2000" kern="12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5515427" y="2543087"/>
            <a:ext cx="5355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515427" y="3729683"/>
            <a:ext cx="5355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15427" y="4808406"/>
            <a:ext cx="5355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59873" y="2659077"/>
            <a:ext cx="3964841" cy="330865"/>
          </a:xfrm>
          <a:prstGeom prst="rect">
            <a:avLst/>
          </a:prstGeom>
          <a:solidFill>
            <a:srgbClr val="9CE5DC"/>
          </a:solidFill>
          <a:ln>
            <a:solidFill>
              <a:srgbClr val="9CE5DC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矩形 17"/>
          <p:cNvSpPr/>
          <p:nvPr/>
        </p:nvSpPr>
        <p:spPr>
          <a:xfrm>
            <a:off x="5822957" y="2659077"/>
            <a:ext cx="3964841" cy="330865"/>
          </a:xfrm>
          <a:prstGeom prst="rect">
            <a:avLst/>
          </a:prstGeom>
          <a:solidFill>
            <a:srgbClr val="9CE5DC"/>
          </a:solidFill>
          <a:ln>
            <a:solidFill>
              <a:srgbClr val="9CE5DC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7" name="矩形 26"/>
          <p:cNvSpPr/>
          <p:nvPr/>
        </p:nvSpPr>
        <p:spPr>
          <a:xfrm>
            <a:off x="1659873" y="2019289"/>
            <a:ext cx="269817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659873" y="3168625"/>
            <a:ext cx="34636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016781" y="2019289"/>
            <a:ext cx="269817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在此输入小标题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016781" y="3168625"/>
            <a:ext cx="34636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7" grpId="0"/>
      <p:bldP spid="28" grpId="0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534447" y="2083312"/>
            <a:ext cx="6019643" cy="3104575"/>
            <a:chOff x="1371600" y="1698625"/>
            <a:chExt cx="6858000" cy="3536950"/>
          </a:xfrm>
        </p:grpSpPr>
        <p:sp>
          <p:nvSpPr>
            <p:cNvPr id="19" name="Rectangle 3"/>
            <p:cNvSpPr>
              <a:spLocks noChangeArrowheads="1"/>
            </p:cNvSpPr>
            <p:nvPr/>
          </p:nvSpPr>
          <p:spPr bwMode="gray">
            <a:xfrm rot="3419336">
              <a:off x="7265987" y="1658938"/>
              <a:ext cx="923925" cy="1003300"/>
            </a:xfrm>
            <a:prstGeom prst="rect">
              <a:avLst/>
            </a:prstGeom>
            <a:solidFill>
              <a:srgbClr val="9CE5DC"/>
            </a:solidFill>
            <a:ln w="38100">
              <a:solidFill>
                <a:srgbClr val="FFFFFF"/>
              </a:solidFill>
              <a:miter lim="800000"/>
            </a:ln>
            <a:effectLst>
              <a:outerShdw dist="179605" dir="487806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panose="020B0604020202020204" pitchFamily="34" charset="0"/>
              </a:endParaRPr>
            </a:p>
          </p:txBody>
        </p:sp>
        <p:sp>
          <p:nvSpPr>
            <p:cNvPr id="21" name="Rectangle 5"/>
            <p:cNvSpPr>
              <a:spLocks noChangeArrowheads="1"/>
            </p:cNvSpPr>
            <p:nvPr/>
          </p:nvSpPr>
          <p:spPr bwMode="gray">
            <a:xfrm rot="3419336">
              <a:off x="1411287" y="2366963"/>
              <a:ext cx="923925" cy="1003300"/>
            </a:xfrm>
            <a:prstGeom prst="rect">
              <a:avLst/>
            </a:prstGeom>
            <a:solidFill>
              <a:srgbClr val="9CE5DC"/>
            </a:solidFill>
            <a:ln w="38100">
              <a:solidFill>
                <a:srgbClr val="FFFFFF"/>
              </a:solidFill>
              <a:miter lim="800000"/>
            </a:ln>
            <a:effectLst>
              <a:outerShdw dist="179605" dir="487806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2" name="Text Box 6"/>
            <p:cNvSpPr txBox="1">
              <a:spLocks noChangeArrowheads="1"/>
            </p:cNvSpPr>
            <p:nvPr/>
          </p:nvSpPr>
          <p:spPr bwMode="gray">
            <a:xfrm>
              <a:off x="1453633" y="2725738"/>
              <a:ext cx="794786" cy="420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2005</a:t>
              </a:r>
              <a:endParaRPr lang="en-US" altLang="zh-CN" b="1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7"/>
            <p:cNvSpPr>
              <a:spLocks noChangeArrowheads="1"/>
            </p:cNvSpPr>
            <p:nvPr/>
          </p:nvSpPr>
          <p:spPr bwMode="gray">
            <a:xfrm rot="3419336">
              <a:off x="2846387" y="4271963"/>
              <a:ext cx="923925" cy="1003300"/>
            </a:xfrm>
            <a:prstGeom prst="rect">
              <a:avLst/>
            </a:prstGeom>
            <a:solidFill>
              <a:srgbClr val="9CE5DC"/>
            </a:solidFill>
            <a:ln w="38100">
              <a:solidFill>
                <a:srgbClr val="FFFFFF"/>
              </a:solidFill>
              <a:miter lim="800000"/>
            </a:ln>
            <a:effectLst>
              <a:outerShdw dist="179605" dir="487806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panose="020B0604020202020204" pitchFamily="34" charset="0"/>
              </a:endParaRPr>
            </a:p>
          </p:txBody>
        </p:sp>
        <p:sp>
          <p:nvSpPr>
            <p:cNvPr id="24" name="Text Box 8"/>
            <p:cNvSpPr txBox="1">
              <a:spLocks noChangeArrowheads="1"/>
            </p:cNvSpPr>
            <p:nvPr/>
          </p:nvSpPr>
          <p:spPr bwMode="gray">
            <a:xfrm>
              <a:off x="2888734" y="4630738"/>
              <a:ext cx="794786" cy="420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2009</a:t>
              </a:r>
              <a:endParaRPr lang="en-US" altLang="zh-CN" b="1" dirty="0">
                <a:solidFill>
                  <a:srgbClr val="FFFFFF"/>
                </a:solidFill>
              </a:endParaRPr>
            </a:p>
          </p:txBody>
        </p:sp>
        <p:sp>
          <p:nvSpPr>
            <p:cNvPr id="25" name="Rectangle 9"/>
            <p:cNvSpPr>
              <a:spLocks noChangeArrowheads="1"/>
            </p:cNvSpPr>
            <p:nvPr/>
          </p:nvSpPr>
          <p:spPr bwMode="gray">
            <a:xfrm rot="3419336">
              <a:off x="4916487" y="3119438"/>
              <a:ext cx="923925" cy="1003300"/>
            </a:xfrm>
            <a:prstGeom prst="rect">
              <a:avLst/>
            </a:prstGeom>
            <a:solidFill>
              <a:srgbClr val="9CE5DC"/>
            </a:solidFill>
            <a:ln w="38100">
              <a:solidFill>
                <a:srgbClr val="FFFFFF"/>
              </a:solidFill>
              <a:miter lim="800000"/>
            </a:ln>
            <a:effectLst>
              <a:outerShdw dist="179605" dir="487806" algn="ctr" rotWithShape="0">
                <a:srgbClr val="000000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hangingPunct="1">
                <a:defRPr/>
              </a:pPr>
              <a:endParaRPr lang="zh-CN" altLang="en-US">
                <a:latin typeface="Arial" panose="020B0604020202020204" pitchFamily="34" charset="0"/>
              </a:endParaRPr>
            </a:p>
          </p:txBody>
        </p:sp>
        <p:sp>
          <p:nvSpPr>
            <p:cNvPr id="26" name="Text Box 10"/>
            <p:cNvSpPr txBox="1">
              <a:spLocks noChangeArrowheads="1"/>
            </p:cNvSpPr>
            <p:nvPr/>
          </p:nvSpPr>
          <p:spPr bwMode="gray">
            <a:xfrm>
              <a:off x="4958834" y="3478213"/>
              <a:ext cx="794786" cy="420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2014</a:t>
              </a:r>
              <a:endParaRPr lang="en-US" altLang="zh-CN" b="1" dirty="0">
                <a:solidFill>
                  <a:srgbClr val="FFFFFF"/>
                </a:solidFill>
              </a:endParaRPr>
            </a:p>
          </p:txBody>
        </p:sp>
        <p:sp>
          <p:nvSpPr>
            <p:cNvPr id="27" name="Text Box 11"/>
            <p:cNvSpPr txBox="1">
              <a:spLocks noChangeArrowheads="1"/>
            </p:cNvSpPr>
            <p:nvPr/>
          </p:nvSpPr>
          <p:spPr bwMode="gray">
            <a:xfrm>
              <a:off x="7308334" y="2017713"/>
              <a:ext cx="794786" cy="4207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b="1" dirty="0">
                  <a:solidFill>
                    <a:srgbClr val="FFFFFF"/>
                  </a:solidFill>
                </a:rPr>
                <a:t>2019</a:t>
              </a:r>
              <a:endParaRPr lang="en-US" altLang="zh-CN" b="1" dirty="0">
                <a:solidFill>
                  <a:srgbClr val="FFFFFF"/>
                </a:solidFill>
              </a:endParaRPr>
            </a:p>
          </p:txBody>
        </p:sp>
        <p:sp>
          <p:nvSpPr>
            <p:cNvPr id="28" name="Line 12"/>
            <p:cNvSpPr>
              <a:spLocks noChangeShapeType="1"/>
            </p:cNvSpPr>
            <p:nvPr/>
          </p:nvSpPr>
          <p:spPr bwMode="auto">
            <a:xfrm>
              <a:off x="2209800" y="3321050"/>
              <a:ext cx="762000" cy="1066800"/>
            </a:xfrm>
            <a:prstGeom prst="line">
              <a:avLst/>
            </a:prstGeom>
            <a:noFill/>
            <a:ln w="57150" cap="rnd">
              <a:solidFill>
                <a:srgbClr val="808080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V="1">
              <a:off x="3810000" y="3854450"/>
              <a:ext cx="1066800" cy="609600"/>
            </a:xfrm>
            <a:prstGeom prst="line">
              <a:avLst/>
            </a:prstGeom>
            <a:noFill/>
            <a:ln w="57150" cap="rnd">
              <a:solidFill>
                <a:srgbClr val="808080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" name="Line 14"/>
            <p:cNvSpPr>
              <a:spLocks noChangeShapeType="1"/>
            </p:cNvSpPr>
            <p:nvPr/>
          </p:nvSpPr>
          <p:spPr bwMode="auto">
            <a:xfrm flipV="1">
              <a:off x="5943600" y="2470150"/>
              <a:ext cx="1295400" cy="774700"/>
            </a:xfrm>
            <a:prstGeom prst="line">
              <a:avLst/>
            </a:prstGeom>
            <a:noFill/>
            <a:ln w="57150" cap="rnd">
              <a:solidFill>
                <a:srgbClr val="808080"/>
              </a:solidFill>
              <a:prstDash val="sysDot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812825" y="1815886"/>
            <a:ext cx="21262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989859" y="4988612"/>
            <a:ext cx="21262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762454" y="2347630"/>
            <a:ext cx="21262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530667" y="3301785"/>
            <a:ext cx="21262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4" grpId="0"/>
      <p:bldP spid="35" grpId="0"/>
      <p:bldP spid="36" grpId="0"/>
      <p:bldP spid="3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3744" y="150000"/>
            <a:ext cx="2652374" cy="6858000"/>
          </a:xfrm>
          <a:prstGeom prst="rect">
            <a:avLst/>
          </a:prstGeom>
        </p:spPr>
      </p:pic>
      <p:sp>
        <p:nvSpPr>
          <p:cNvPr id="8" name="流程图: 多文档 7"/>
          <p:cNvSpPr/>
          <p:nvPr/>
        </p:nvSpPr>
        <p:spPr>
          <a:xfrm>
            <a:off x="1659873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3"/>
          <p:cNvGrpSpPr/>
          <p:nvPr/>
        </p:nvGrpSpPr>
        <p:grpSpPr bwMode="auto">
          <a:xfrm>
            <a:off x="4465377" y="1959429"/>
            <a:ext cx="5095510" cy="3552371"/>
            <a:chOff x="912" y="972"/>
            <a:chExt cx="4045" cy="2820"/>
          </a:xfrm>
        </p:grpSpPr>
        <p:sp>
          <p:nvSpPr>
            <p:cNvPr id="13" name="Freeform 4"/>
            <p:cNvSpPr>
              <a:spLocks noEditPoints="1"/>
            </p:cNvSpPr>
            <p:nvPr/>
          </p:nvSpPr>
          <p:spPr bwMode="gray">
            <a:xfrm>
              <a:off x="912" y="1248"/>
              <a:ext cx="3744" cy="2544"/>
            </a:xfrm>
            <a:custGeom>
              <a:avLst/>
              <a:gdLst>
                <a:gd name="T0" fmla="*/ 1925 w 2820"/>
                <a:gd name="T1" fmla="*/ 38 h 2912"/>
                <a:gd name="T2" fmla="*/ 1448 w 2820"/>
                <a:gd name="T3" fmla="*/ 128 h 2912"/>
                <a:gd name="T4" fmla="*/ 1048 w 2820"/>
                <a:gd name="T5" fmla="*/ 229 h 2912"/>
                <a:gd name="T6" fmla="*/ 716 w 2820"/>
                <a:gd name="T7" fmla="*/ 341 h 2912"/>
                <a:gd name="T8" fmla="*/ 447 w 2820"/>
                <a:gd name="T9" fmla="*/ 461 h 2912"/>
                <a:gd name="T10" fmla="*/ 247 w 2820"/>
                <a:gd name="T11" fmla="*/ 589 h 2912"/>
                <a:gd name="T12" fmla="*/ 106 w 2820"/>
                <a:gd name="T13" fmla="*/ 721 h 2912"/>
                <a:gd name="T14" fmla="*/ 25 w 2820"/>
                <a:gd name="T15" fmla="*/ 856 h 2912"/>
                <a:gd name="T16" fmla="*/ 0 w 2820"/>
                <a:gd name="T17" fmla="*/ 992 h 2912"/>
                <a:gd name="T18" fmla="*/ 32 w 2820"/>
                <a:gd name="T19" fmla="*/ 1126 h 2912"/>
                <a:gd name="T20" fmla="*/ 113 w 2820"/>
                <a:gd name="T21" fmla="*/ 1259 h 2912"/>
                <a:gd name="T22" fmla="*/ 243 w 2820"/>
                <a:gd name="T23" fmla="*/ 1387 h 2912"/>
                <a:gd name="T24" fmla="*/ 420 w 2820"/>
                <a:gd name="T25" fmla="*/ 1510 h 2912"/>
                <a:gd name="T26" fmla="*/ 641 w 2820"/>
                <a:gd name="T27" fmla="*/ 1622 h 2912"/>
                <a:gd name="T28" fmla="*/ 903 w 2820"/>
                <a:gd name="T29" fmla="*/ 1726 h 2912"/>
                <a:gd name="T30" fmla="*/ 1206 w 2820"/>
                <a:gd name="T31" fmla="*/ 1818 h 2912"/>
                <a:gd name="T32" fmla="*/ 1540 w 2820"/>
                <a:gd name="T33" fmla="*/ 1896 h 2912"/>
                <a:gd name="T34" fmla="*/ 1914 w 2820"/>
                <a:gd name="T35" fmla="*/ 1957 h 2912"/>
                <a:gd name="T36" fmla="*/ 2317 w 2820"/>
                <a:gd name="T37" fmla="*/ 2001 h 2912"/>
                <a:gd name="T38" fmla="*/ 2746 w 2820"/>
                <a:gd name="T39" fmla="*/ 2026 h 2912"/>
                <a:gd name="T40" fmla="*/ 3205 w 2820"/>
                <a:gd name="T41" fmla="*/ 2029 h 2912"/>
                <a:gd name="T42" fmla="*/ 3684 w 2820"/>
                <a:gd name="T43" fmla="*/ 2008 h 2912"/>
                <a:gd name="T44" fmla="*/ 4185 w 2820"/>
                <a:gd name="T45" fmla="*/ 1965 h 2912"/>
                <a:gd name="T46" fmla="*/ 4485 w 2820"/>
                <a:gd name="T47" fmla="*/ 2223 h 2912"/>
                <a:gd name="T48" fmla="*/ 3293 w 2820"/>
                <a:gd name="T49" fmla="*/ 1185 h 2912"/>
                <a:gd name="T50" fmla="*/ 3448 w 2820"/>
                <a:gd name="T51" fmla="*/ 1461 h 2912"/>
                <a:gd name="T52" fmla="*/ 3152 w 2820"/>
                <a:gd name="T53" fmla="*/ 1477 h 2912"/>
                <a:gd name="T54" fmla="*/ 2848 w 2820"/>
                <a:gd name="T55" fmla="*/ 1476 h 2912"/>
                <a:gd name="T56" fmla="*/ 2541 w 2820"/>
                <a:gd name="T57" fmla="*/ 1459 h 2912"/>
                <a:gd name="T58" fmla="*/ 2242 w 2820"/>
                <a:gd name="T59" fmla="*/ 1428 h 2912"/>
                <a:gd name="T60" fmla="*/ 1953 w 2820"/>
                <a:gd name="T61" fmla="*/ 1383 h 2912"/>
                <a:gd name="T62" fmla="*/ 1678 w 2820"/>
                <a:gd name="T63" fmla="*/ 1325 h 2912"/>
                <a:gd name="T64" fmla="*/ 1427 w 2820"/>
                <a:gd name="T65" fmla="*/ 1256 h 2912"/>
                <a:gd name="T66" fmla="*/ 1206 w 2820"/>
                <a:gd name="T67" fmla="*/ 1177 h 2912"/>
                <a:gd name="T68" fmla="*/ 1018 w 2820"/>
                <a:gd name="T69" fmla="*/ 1090 h 2912"/>
                <a:gd name="T70" fmla="*/ 871 w 2820"/>
                <a:gd name="T71" fmla="*/ 995 h 2912"/>
                <a:gd name="T72" fmla="*/ 773 w 2820"/>
                <a:gd name="T73" fmla="*/ 893 h 2912"/>
                <a:gd name="T74" fmla="*/ 722 w 2820"/>
                <a:gd name="T75" fmla="*/ 788 h 2912"/>
                <a:gd name="T76" fmla="*/ 733 w 2820"/>
                <a:gd name="T77" fmla="*/ 678 h 2912"/>
                <a:gd name="T78" fmla="*/ 811 w 2820"/>
                <a:gd name="T79" fmla="*/ 566 h 2912"/>
                <a:gd name="T80" fmla="*/ 959 w 2820"/>
                <a:gd name="T81" fmla="*/ 452 h 2912"/>
                <a:gd name="T82" fmla="*/ 1182 w 2820"/>
                <a:gd name="T83" fmla="*/ 339 h 2912"/>
                <a:gd name="T84" fmla="*/ 1488 w 2820"/>
                <a:gd name="T85" fmla="*/ 227 h 2912"/>
                <a:gd name="T86" fmla="*/ 1887 w 2820"/>
                <a:gd name="T87" fmla="*/ 118 h 2912"/>
                <a:gd name="T88" fmla="*/ 2377 w 2820"/>
                <a:gd name="T89" fmla="*/ 12 h 2912"/>
                <a:gd name="T90" fmla="*/ 2193 w 2820"/>
                <a:gd name="T91" fmla="*/ 0 h 2912"/>
                <a:gd name="T92" fmla="*/ 4971 w 2820"/>
                <a:gd name="T93" fmla="*/ 1476 h 2912"/>
                <a:gd name="T94" fmla="*/ 4971 w 2820"/>
                <a:gd name="T95" fmla="*/ 1476 h 291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2820" h="2912">
                  <a:moveTo>
                    <a:pt x="1244" y="0"/>
                  </a:moveTo>
                  <a:lnTo>
                    <a:pt x="1092" y="50"/>
                  </a:lnTo>
                  <a:lnTo>
                    <a:pt x="952" y="106"/>
                  </a:lnTo>
                  <a:lnTo>
                    <a:pt x="822" y="168"/>
                  </a:lnTo>
                  <a:lnTo>
                    <a:pt x="704" y="232"/>
                  </a:lnTo>
                  <a:lnTo>
                    <a:pt x="594" y="300"/>
                  </a:lnTo>
                  <a:lnTo>
                    <a:pt x="494" y="372"/>
                  </a:lnTo>
                  <a:lnTo>
                    <a:pt x="406" y="446"/>
                  </a:lnTo>
                  <a:lnTo>
                    <a:pt x="324" y="524"/>
                  </a:lnTo>
                  <a:lnTo>
                    <a:pt x="254" y="604"/>
                  </a:lnTo>
                  <a:lnTo>
                    <a:pt x="192" y="686"/>
                  </a:lnTo>
                  <a:lnTo>
                    <a:pt x="140" y="772"/>
                  </a:lnTo>
                  <a:lnTo>
                    <a:pt x="96" y="856"/>
                  </a:lnTo>
                  <a:lnTo>
                    <a:pt x="60" y="944"/>
                  </a:lnTo>
                  <a:lnTo>
                    <a:pt x="32" y="1032"/>
                  </a:lnTo>
                  <a:lnTo>
                    <a:pt x="14" y="1122"/>
                  </a:lnTo>
                  <a:lnTo>
                    <a:pt x="2" y="1210"/>
                  </a:lnTo>
                  <a:lnTo>
                    <a:pt x="0" y="1300"/>
                  </a:lnTo>
                  <a:lnTo>
                    <a:pt x="4" y="1388"/>
                  </a:lnTo>
                  <a:lnTo>
                    <a:pt x="18" y="1476"/>
                  </a:lnTo>
                  <a:lnTo>
                    <a:pt x="36" y="1564"/>
                  </a:lnTo>
                  <a:lnTo>
                    <a:pt x="64" y="1650"/>
                  </a:lnTo>
                  <a:lnTo>
                    <a:pt x="96" y="1736"/>
                  </a:lnTo>
                  <a:lnTo>
                    <a:pt x="138" y="1818"/>
                  </a:lnTo>
                  <a:lnTo>
                    <a:pt x="184" y="1900"/>
                  </a:lnTo>
                  <a:lnTo>
                    <a:pt x="238" y="1978"/>
                  </a:lnTo>
                  <a:lnTo>
                    <a:pt x="298" y="2054"/>
                  </a:lnTo>
                  <a:lnTo>
                    <a:pt x="364" y="2126"/>
                  </a:lnTo>
                  <a:lnTo>
                    <a:pt x="434" y="2196"/>
                  </a:lnTo>
                  <a:lnTo>
                    <a:pt x="512" y="2262"/>
                  </a:lnTo>
                  <a:lnTo>
                    <a:pt x="596" y="2324"/>
                  </a:lnTo>
                  <a:lnTo>
                    <a:pt x="684" y="2382"/>
                  </a:lnTo>
                  <a:lnTo>
                    <a:pt x="776" y="2436"/>
                  </a:lnTo>
                  <a:lnTo>
                    <a:pt x="874" y="2484"/>
                  </a:lnTo>
                  <a:lnTo>
                    <a:pt x="978" y="2526"/>
                  </a:lnTo>
                  <a:lnTo>
                    <a:pt x="1086" y="2564"/>
                  </a:lnTo>
                  <a:lnTo>
                    <a:pt x="1198" y="2596"/>
                  </a:lnTo>
                  <a:lnTo>
                    <a:pt x="1314" y="2622"/>
                  </a:lnTo>
                  <a:lnTo>
                    <a:pt x="1434" y="2642"/>
                  </a:lnTo>
                  <a:lnTo>
                    <a:pt x="1558" y="2654"/>
                  </a:lnTo>
                  <a:lnTo>
                    <a:pt x="1686" y="2660"/>
                  </a:lnTo>
                  <a:lnTo>
                    <a:pt x="1818" y="2658"/>
                  </a:lnTo>
                  <a:lnTo>
                    <a:pt x="1952" y="2650"/>
                  </a:lnTo>
                  <a:lnTo>
                    <a:pt x="2090" y="2632"/>
                  </a:lnTo>
                  <a:lnTo>
                    <a:pt x="2230" y="2608"/>
                  </a:lnTo>
                  <a:lnTo>
                    <a:pt x="2374" y="2574"/>
                  </a:lnTo>
                  <a:lnTo>
                    <a:pt x="2542" y="2912"/>
                  </a:lnTo>
                  <a:lnTo>
                    <a:pt x="2544" y="2912"/>
                  </a:lnTo>
                  <a:lnTo>
                    <a:pt x="2820" y="1934"/>
                  </a:lnTo>
                  <a:lnTo>
                    <a:pt x="1868" y="1552"/>
                  </a:lnTo>
                  <a:lnTo>
                    <a:pt x="2036" y="1894"/>
                  </a:lnTo>
                  <a:lnTo>
                    <a:pt x="1956" y="1914"/>
                  </a:lnTo>
                  <a:lnTo>
                    <a:pt x="1872" y="1928"/>
                  </a:lnTo>
                  <a:lnTo>
                    <a:pt x="1788" y="1936"/>
                  </a:lnTo>
                  <a:lnTo>
                    <a:pt x="1702" y="1938"/>
                  </a:lnTo>
                  <a:lnTo>
                    <a:pt x="1616" y="1934"/>
                  </a:lnTo>
                  <a:lnTo>
                    <a:pt x="1528" y="1926"/>
                  </a:lnTo>
                  <a:lnTo>
                    <a:pt x="1442" y="1912"/>
                  </a:lnTo>
                  <a:lnTo>
                    <a:pt x="1356" y="1894"/>
                  </a:lnTo>
                  <a:lnTo>
                    <a:pt x="1272" y="1872"/>
                  </a:lnTo>
                  <a:lnTo>
                    <a:pt x="1188" y="1844"/>
                  </a:lnTo>
                  <a:lnTo>
                    <a:pt x="1108" y="1812"/>
                  </a:lnTo>
                  <a:lnTo>
                    <a:pt x="1028" y="1776"/>
                  </a:lnTo>
                  <a:lnTo>
                    <a:pt x="952" y="1736"/>
                  </a:lnTo>
                  <a:lnTo>
                    <a:pt x="880" y="1692"/>
                  </a:lnTo>
                  <a:lnTo>
                    <a:pt x="810" y="1646"/>
                  </a:lnTo>
                  <a:lnTo>
                    <a:pt x="744" y="1596"/>
                  </a:lnTo>
                  <a:lnTo>
                    <a:pt x="684" y="1542"/>
                  </a:lnTo>
                  <a:lnTo>
                    <a:pt x="628" y="1486"/>
                  </a:lnTo>
                  <a:lnTo>
                    <a:pt x="578" y="1428"/>
                  </a:lnTo>
                  <a:lnTo>
                    <a:pt x="532" y="1366"/>
                  </a:lnTo>
                  <a:lnTo>
                    <a:pt x="494" y="1304"/>
                  </a:lnTo>
                  <a:lnTo>
                    <a:pt x="462" y="1238"/>
                  </a:lnTo>
                  <a:lnTo>
                    <a:pt x="438" y="1170"/>
                  </a:lnTo>
                  <a:lnTo>
                    <a:pt x="420" y="1102"/>
                  </a:lnTo>
                  <a:lnTo>
                    <a:pt x="410" y="1032"/>
                  </a:lnTo>
                  <a:lnTo>
                    <a:pt x="410" y="960"/>
                  </a:lnTo>
                  <a:lnTo>
                    <a:pt x="416" y="888"/>
                  </a:lnTo>
                  <a:lnTo>
                    <a:pt x="434" y="816"/>
                  </a:lnTo>
                  <a:lnTo>
                    <a:pt x="460" y="742"/>
                  </a:lnTo>
                  <a:lnTo>
                    <a:pt x="496" y="668"/>
                  </a:lnTo>
                  <a:lnTo>
                    <a:pt x="544" y="592"/>
                  </a:lnTo>
                  <a:lnTo>
                    <a:pt x="602" y="518"/>
                  </a:lnTo>
                  <a:lnTo>
                    <a:pt x="670" y="444"/>
                  </a:lnTo>
                  <a:lnTo>
                    <a:pt x="752" y="370"/>
                  </a:lnTo>
                  <a:lnTo>
                    <a:pt x="844" y="298"/>
                  </a:lnTo>
                  <a:lnTo>
                    <a:pt x="950" y="226"/>
                  </a:lnTo>
                  <a:lnTo>
                    <a:pt x="1070" y="154"/>
                  </a:lnTo>
                  <a:lnTo>
                    <a:pt x="1202" y="84"/>
                  </a:lnTo>
                  <a:lnTo>
                    <a:pt x="1348" y="16"/>
                  </a:lnTo>
                  <a:lnTo>
                    <a:pt x="1244" y="0"/>
                  </a:lnTo>
                  <a:close/>
                  <a:moveTo>
                    <a:pt x="2820" y="1934"/>
                  </a:moveTo>
                  <a:lnTo>
                    <a:pt x="2820" y="1934"/>
                  </a:lnTo>
                  <a:close/>
                </a:path>
              </a:pathLst>
            </a:custGeom>
            <a:solidFill>
              <a:srgbClr val="9CE5DC"/>
            </a:solidFill>
            <a:ln>
              <a:noFill/>
            </a:ln>
            <a:effectLst>
              <a:outerShdw dist="206741" dir="8249373" algn="ctr" rotWithShape="0">
                <a:srgbClr val="C1D1D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Text Box 5"/>
            <p:cNvSpPr txBox="1">
              <a:spLocks noChangeArrowheads="1"/>
            </p:cNvSpPr>
            <p:nvPr/>
          </p:nvSpPr>
          <p:spPr bwMode="auto">
            <a:xfrm>
              <a:off x="3277" y="2105"/>
              <a:ext cx="1680" cy="415"/>
            </a:xfrm>
            <a:prstGeom prst="rect">
              <a:avLst/>
            </a:prstGeom>
            <a:noFill/>
            <a:ln w="9525" algn="ctr">
              <a:noFill/>
              <a:miter lim="800000"/>
            </a:ln>
            <a:effectLst/>
          </p:spPr>
          <p:txBody>
            <a:bodyPr>
              <a:spAutoFit/>
            </a:bodyPr>
            <a:lstStyle/>
            <a:p>
              <a:pPr eaLnBrk="1" hangingPunct="1">
                <a:defRPr/>
              </a:pPr>
              <a:r>
                <a:rPr lang="zh-CN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  <a:endPara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5" name="Group 6"/>
            <p:cNvGrpSpPr/>
            <p:nvPr/>
          </p:nvGrpSpPr>
          <p:grpSpPr bwMode="auto">
            <a:xfrm>
              <a:off x="2190" y="2364"/>
              <a:ext cx="1074" cy="1188"/>
              <a:chOff x="2190" y="2364"/>
              <a:chExt cx="1074" cy="1188"/>
            </a:xfrm>
          </p:grpSpPr>
          <p:sp>
            <p:nvSpPr>
              <p:cNvPr id="43" name="Oval 7"/>
              <p:cNvSpPr>
                <a:spLocks noChangeArrowheads="1"/>
              </p:cNvSpPr>
              <p:nvPr/>
            </p:nvSpPr>
            <p:spPr bwMode="gray">
              <a:xfrm rot="-723406">
                <a:off x="2233" y="3132"/>
                <a:ext cx="906" cy="420"/>
              </a:xfrm>
              <a:prstGeom prst="ellipse">
                <a:avLst/>
              </a:prstGeom>
              <a:solidFill>
                <a:srgbClr val="0F2145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Oval 8"/>
              <p:cNvSpPr>
                <a:spLocks noChangeArrowheads="1"/>
              </p:cNvSpPr>
              <p:nvPr/>
            </p:nvSpPr>
            <p:spPr bwMode="gray">
              <a:xfrm>
                <a:off x="2190" y="2364"/>
                <a:ext cx="1074" cy="1075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Oval 9"/>
              <p:cNvSpPr>
                <a:spLocks noChangeArrowheads="1"/>
              </p:cNvSpPr>
              <p:nvPr/>
            </p:nvSpPr>
            <p:spPr bwMode="gray">
              <a:xfrm>
                <a:off x="2203" y="2370"/>
                <a:ext cx="1049" cy="1048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6" name="Oval 10"/>
              <p:cNvSpPr>
                <a:spLocks noChangeArrowheads="1"/>
              </p:cNvSpPr>
              <p:nvPr/>
            </p:nvSpPr>
            <p:spPr bwMode="gray">
              <a:xfrm>
                <a:off x="2214" y="2380"/>
                <a:ext cx="998" cy="980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Oval 11"/>
              <p:cNvSpPr>
                <a:spLocks noChangeArrowheads="1"/>
              </p:cNvSpPr>
              <p:nvPr/>
            </p:nvSpPr>
            <p:spPr bwMode="gray">
              <a:xfrm>
                <a:off x="2272" y="2408"/>
                <a:ext cx="888" cy="795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Text Box 12"/>
              <p:cNvSpPr txBox="1">
                <a:spLocks noChangeArrowheads="1"/>
              </p:cNvSpPr>
              <p:nvPr/>
            </p:nvSpPr>
            <p:spPr bwMode="gray">
              <a:xfrm>
                <a:off x="2488" y="2759"/>
                <a:ext cx="480" cy="4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8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6" name="Group 13"/>
            <p:cNvGrpSpPr/>
            <p:nvPr/>
          </p:nvGrpSpPr>
          <p:grpSpPr bwMode="auto">
            <a:xfrm>
              <a:off x="1024" y="2124"/>
              <a:ext cx="864" cy="1008"/>
              <a:chOff x="1024" y="2124"/>
              <a:chExt cx="864" cy="1008"/>
            </a:xfrm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gray">
              <a:xfrm rot="-772996">
                <a:off x="1072" y="2748"/>
                <a:ext cx="714" cy="384"/>
              </a:xfrm>
              <a:prstGeom prst="ellipse">
                <a:avLst/>
              </a:prstGeom>
              <a:solidFill>
                <a:srgbClr val="0F2145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Group 15"/>
              <p:cNvGrpSpPr/>
              <p:nvPr/>
            </p:nvGrpSpPr>
            <p:grpSpPr bwMode="auto">
              <a:xfrm>
                <a:off x="1024" y="2124"/>
                <a:ext cx="864" cy="908"/>
                <a:chOff x="732" y="2112"/>
                <a:chExt cx="842" cy="860"/>
              </a:xfrm>
            </p:grpSpPr>
            <p:sp>
              <p:nvSpPr>
                <p:cNvPr id="38" name="Oval 16"/>
                <p:cNvSpPr>
                  <a:spLocks noChangeArrowheads="1"/>
                </p:cNvSpPr>
                <p:nvPr/>
              </p:nvSpPr>
              <p:spPr bwMode="gray">
                <a:xfrm>
                  <a:off x="732" y="2112"/>
                  <a:ext cx="842" cy="860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636869"/>
                    </a:gs>
                    <a:gs pos="100000">
                      <a:srgbClr val="D6E1E2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Oval 17"/>
                <p:cNvSpPr>
                  <a:spLocks noChangeArrowheads="1"/>
                </p:cNvSpPr>
                <p:nvPr/>
              </p:nvSpPr>
              <p:spPr bwMode="gray">
                <a:xfrm>
                  <a:off x="743" y="2117"/>
                  <a:ext cx="821" cy="838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D6E1E2">
                        <a:alpha val="0"/>
                      </a:srgbClr>
                    </a:gs>
                    <a:gs pos="100000">
                      <a:srgbClr val="F1F5F5"/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Oval 18"/>
                <p:cNvSpPr>
                  <a:spLocks noChangeArrowheads="1"/>
                </p:cNvSpPr>
                <p:nvPr/>
              </p:nvSpPr>
              <p:spPr bwMode="gray">
                <a:xfrm>
                  <a:off x="751" y="2125"/>
                  <a:ext cx="781" cy="784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AAB2B3"/>
                    </a:gs>
                    <a:gs pos="100000">
                      <a:srgbClr val="D6E1E2">
                        <a:alpha val="48000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1" name="Oval 19"/>
                <p:cNvSpPr>
                  <a:spLocks noChangeArrowheads="1"/>
                </p:cNvSpPr>
                <p:nvPr/>
              </p:nvSpPr>
              <p:spPr bwMode="gray">
                <a:xfrm>
                  <a:off x="795" y="2147"/>
                  <a:ext cx="695" cy="636"/>
                </a:xfrm>
                <a:prstGeom prst="ellipse">
                  <a:avLst/>
                </a:prstGeom>
                <a:gradFill rotWithShape="1">
                  <a:gsLst>
                    <a:gs pos="0">
                      <a:srgbClr val="FFFFFF"/>
                    </a:gs>
                    <a:gs pos="100000">
                      <a:srgbClr val="D6E1E2">
                        <a:alpha val="37999"/>
                      </a:srgbClr>
                    </a:gs>
                  </a:gsLst>
                  <a:lin ang="5400000" scaled="1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eaVert" wrap="none" anchor="ctr"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2" name="Text Box 20"/>
                <p:cNvSpPr txBox="1">
                  <a:spLocks noChangeArrowheads="1"/>
                </p:cNvSpPr>
                <p:nvPr/>
              </p:nvSpPr>
              <p:spPr bwMode="gray">
                <a:xfrm>
                  <a:off x="931" y="2414"/>
                  <a:ext cx="423" cy="3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en-US" altLang="zh-CN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17" name="Group 21"/>
            <p:cNvGrpSpPr/>
            <p:nvPr/>
          </p:nvGrpSpPr>
          <p:grpSpPr bwMode="auto">
            <a:xfrm>
              <a:off x="960" y="1260"/>
              <a:ext cx="693" cy="718"/>
              <a:chOff x="960" y="1260"/>
              <a:chExt cx="693" cy="718"/>
            </a:xfrm>
          </p:grpSpPr>
          <p:sp>
            <p:nvSpPr>
              <p:cNvPr id="26" name="Oval 22"/>
              <p:cNvSpPr>
                <a:spLocks noChangeArrowheads="1"/>
              </p:cNvSpPr>
              <p:nvPr/>
            </p:nvSpPr>
            <p:spPr bwMode="gray">
              <a:xfrm>
                <a:off x="960" y="1642"/>
                <a:ext cx="576" cy="336"/>
              </a:xfrm>
              <a:prstGeom prst="ellipse">
                <a:avLst/>
              </a:prstGeom>
              <a:solidFill>
                <a:srgbClr val="0F2145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Oval 23"/>
              <p:cNvSpPr>
                <a:spLocks noChangeArrowheads="1"/>
              </p:cNvSpPr>
              <p:nvPr/>
            </p:nvSpPr>
            <p:spPr bwMode="gray">
              <a:xfrm>
                <a:off x="1008" y="1260"/>
                <a:ext cx="645" cy="645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Oval 24"/>
              <p:cNvSpPr>
                <a:spLocks noChangeArrowheads="1"/>
              </p:cNvSpPr>
              <p:nvPr/>
            </p:nvSpPr>
            <p:spPr bwMode="gray">
              <a:xfrm>
                <a:off x="1016" y="1263"/>
                <a:ext cx="630" cy="630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Oval 25"/>
              <p:cNvSpPr>
                <a:spLocks noChangeArrowheads="1"/>
              </p:cNvSpPr>
              <p:nvPr/>
            </p:nvSpPr>
            <p:spPr bwMode="gray">
              <a:xfrm>
                <a:off x="1023" y="1270"/>
                <a:ext cx="599" cy="588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Oval 26"/>
              <p:cNvSpPr>
                <a:spLocks noChangeArrowheads="1"/>
              </p:cNvSpPr>
              <p:nvPr/>
            </p:nvSpPr>
            <p:spPr bwMode="gray">
              <a:xfrm>
                <a:off x="1057" y="1286"/>
                <a:ext cx="534" cy="477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Text Box 27"/>
              <p:cNvSpPr txBox="1">
                <a:spLocks noChangeArrowheads="1"/>
              </p:cNvSpPr>
              <p:nvPr/>
            </p:nvSpPr>
            <p:spPr bwMode="gray">
              <a:xfrm>
                <a:off x="1150" y="1480"/>
                <a:ext cx="373" cy="29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9" name="Group 28"/>
            <p:cNvGrpSpPr/>
            <p:nvPr/>
          </p:nvGrpSpPr>
          <p:grpSpPr bwMode="auto">
            <a:xfrm>
              <a:off x="1758" y="972"/>
              <a:ext cx="507" cy="480"/>
              <a:chOff x="1758" y="972"/>
              <a:chExt cx="507" cy="480"/>
            </a:xfrm>
          </p:grpSpPr>
          <p:sp>
            <p:nvSpPr>
              <p:cNvPr id="20" name="Oval 29"/>
              <p:cNvSpPr>
                <a:spLocks noChangeArrowheads="1"/>
              </p:cNvSpPr>
              <p:nvPr/>
            </p:nvSpPr>
            <p:spPr bwMode="gray">
              <a:xfrm>
                <a:off x="1758" y="1308"/>
                <a:ext cx="432" cy="144"/>
              </a:xfrm>
              <a:prstGeom prst="ellipse">
                <a:avLst/>
              </a:prstGeom>
              <a:solidFill>
                <a:srgbClr val="0F2145">
                  <a:alpha val="30196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Oval 30"/>
              <p:cNvSpPr>
                <a:spLocks noChangeArrowheads="1"/>
              </p:cNvSpPr>
              <p:nvPr/>
            </p:nvSpPr>
            <p:spPr bwMode="gray">
              <a:xfrm>
                <a:off x="1835" y="972"/>
                <a:ext cx="430" cy="430"/>
              </a:xfrm>
              <a:prstGeom prst="ellipse">
                <a:avLst/>
              </a:prstGeom>
              <a:gradFill rotWithShape="1">
                <a:gsLst>
                  <a:gs pos="0">
                    <a:srgbClr val="636869"/>
                  </a:gs>
                  <a:gs pos="100000">
                    <a:srgbClr val="D6E1E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Oval 31"/>
              <p:cNvSpPr>
                <a:spLocks noChangeArrowheads="1"/>
              </p:cNvSpPr>
              <p:nvPr/>
            </p:nvSpPr>
            <p:spPr bwMode="gray">
              <a:xfrm>
                <a:off x="1841" y="974"/>
                <a:ext cx="419" cy="420"/>
              </a:xfrm>
              <a:prstGeom prst="ellipse">
                <a:avLst/>
              </a:prstGeom>
              <a:gradFill rotWithShape="1">
                <a:gsLst>
                  <a:gs pos="0">
                    <a:srgbClr val="D6E1E2">
                      <a:alpha val="0"/>
                    </a:srgbClr>
                  </a:gs>
                  <a:gs pos="100000">
                    <a:srgbClr val="F1F5F5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Oval 32"/>
              <p:cNvSpPr>
                <a:spLocks noChangeArrowheads="1"/>
              </p:cNvSpPr>
              <p:nvPr/>
            </p:nvSpPr>
            <p:spPr bwMode="gray">
              <a:xfrm>
                <a:off x="1845" y="978"/>
                <a:ext cx="399" cy="392"/>
              </a:xfrm>
              <a:prstGeom prst="ellipse">
                <a:avLst/>
              </a:prstGeom>
              <a:gradFill rotWithShape="1">
                <a:gsLst>
                  <a:gs pos="0">
                    <a:srgbClr val="AAB2B3"/>
                  </a:gs>
                  <a:gs pos="100000">
                    <a:srgbClr val="D6E1E2">
                      <a:alpha val="48000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Oval 33"/>
              <p:cNvSpPr>
                <a:spLocks noChangeArrowheads="1"/>
              </p:cNvSpPr>
              <p:nvPr/>
            </p:nvSpPr>
            <p:spPr bwMode="gray">
              <a:xfrm>
                <a:off x="1868" y="990"/>
                <a:ext cx="355" cy="317"/>
              </a:xfrm>
              <a:prstGeom prst="ellipse">
                <a:avLst/>
              </a:prstGeom>
              <a:gradFill rotWithShape="1">
                <a:gsLst>
                  <a:gs pos="0">
                    <a:srgbClr val="FFFFFF"/>
                  </a:gs>
                  <a:gs pos="100000">
                    <a:srgbClr val="D6E1E2">
                      <a:alpha val="37999"/>
                    </a:srgbClr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eaVert" wrap="none" anchor="ctr"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Text Box 34"/>
              <p:cNvSpPr txBox="1">
                <a:spLocks noChangeArrowheads="1"/>
              </p:cNvSpPr>
              <p:nvPr/>
            </p:nvSpPr>
            <p:spPr bwMode="gray">
              <a:xfrm>
                <a:off x="1890" y="1113"/>
                <a:ext cx="322" cy="2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en-US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81" name="文本框 80"/>
          <p:cNvSpPr txBox="1"/>
          <p:nvPr/>
        </p:nvSpPr>
        <p:spPr>
          <a:xfrm>
            <a:off x="1460924" y="2266390"/>
            <a:ext cx="273249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 rot="5607827">
            <a:off x="1876453" y="-1718116"/>
            <a:ext cx="3164114" cy="7018613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60551">
            <a:off x="7518607" y="2015824"/>
            <a:ext cx="2652374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2048316"/>
            <a:ext cx="12192000" cy="3236685"/>
          </a:xfrm>
          <a:prstGeom prst="rect">
            <a:avLst/>
          </a:prstGeom>
          <a:solidFill>
            <a:srgbClr val="9CE5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6042856" y="4216261"/>
            <a:ext cx="2011712" cy="2457127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9995796" y="4146347"/>
            <a:ext cx="1560579" cy="2075692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87445" y="576041"/>
            <a:ext cx="2544043" cy="2469218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55947">
            <a:off x="7576348" y="4427103"/>
            <a:ext cx="1596619" cy="153428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3" r="31095" b="13095"/>
          <a:stretch>
            <a:fillRect/>
          </a:stretch>
        </p:blipFill>
        <p:spPr>
          <a:xfrm rot="5400000">
            <a:off x="4117137" y="-1188800"/>
            <a:ext cx="2058669" cy="5959979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1826581" y="2604651"/>
            <a:ext cx="221683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13800" dirty="0"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043413" y="3047651"/>
            <a:ext cx="6971396" cy="14157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5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研究方法及思路</a:t>
            </a:r>
            <a:endParaRPr lang="en-US" altLang="zh-CN" sz="5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Research Thoughts and Methods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8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798285" y="722086"/>
            <a:ext cx="10595429" cy="5413828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161141" y="1061357"/>
            <a:ext cx="9869716" cy="4735286"/>
          </a:xfrm>
          <a:prstGeom prst="rect">
            <a:avLst/>
          </a:prstGeom>
          <a:noFill/>
          <a:ln w="34925">
            <a:solidFill>
              <a:srgbClr val="9CE5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5" t="6878" r="24869" b="9387"/>
          <a:stretch>
            <a:fillRect/>
          </a:stretch>
        </p:blipFill>
        <p:spPr>
          <a:xfrm>
            <a:off x="-304800" y="0"/>
            <a:ext cx="3164114" cy="7018613"/>
          </a:xfrm>
          <a:prstGeom prst="rect">
            <a:avLst/>
          </a:prstGeom>
        </p:spPr>
      </p:pic>
      <p:sp>
        <p:nvSpPr>
          <p:cNvPr id="7" name="流程图: 多文档 6"/>
          <p:cNvSpPr/>
          <p:nvPr/>
        </p:nvSpPr>
        <p:spPr>
          <a:xfrm>
            <a:off x="6937829" y="289379"/>
            <a:ext cx="3701142" cy="1204686"/>
          </a:xfrm>
          <a:prstGeom prst="flowChartMultidocument">
            <a:avLst/>
          </a:prstGeom>
          <a:solidFill>
            <a:srgbClr val="4FD1C2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在此输入标题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3454398" y="2216151"/>
            <a:ext cx="6468555" cy="2658107"/>
            <a:chOff x="2505980" y="1828656"/>
            <a:chExt cx="6992180" cy="2873279"/>
          </a:xfrm>
        </p:grpSpPr>
        <p:sp>
          <p:nvSpPr>
            <p:cNvPr id="20" name="椭圆 19"/>
            <p:cNvSpPr/>
            <p:nvPr/>
          </p:nvSpPr>
          <p:spPr bwMode="auto">
            <a:xfrm>
              <a:off x="2505980" y="2545686"/>
              <a:ext cx="6992180" cy="2156249"/>
            </a:xfrm>
            <a:prstGeom prst="ellipse">
              <a:avLst/>
            </a:prstGeom>
            <a:noFill/>
            <a:ln w="9525" cap="flat">
              <a:solidFill>
                <a:schemeClr val="bg2">
                  <a:lumMod val="50000"/>
                </a:schemeClr>
              </a:solidFill>
              <a:prstDash val="dash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6"/>
            <p:cNvSpPr/>
            <p:nvPr/>
          </p:nvSpPr>
          <p:spPr bwMode="auto">
            <a:xfrm>
              <a:off x="3725618" y="2906270"/>
              <a:ext cx="4541902" cy="1401177"/>
            </a:xfrm>
            <a:custGeom>
              <a:avLst/>
              <a:gdLst>
                <a:gd name="T0" fmla="*/ 541 w 3043"/>
                <a:gd name="T1" fmla="*/ 166 h 935"/>
                <a:gd name="T2" fmla="*/ 2502 w 3043"/>
                <a:gd name="T3" fmla="*/ 166 h 935"/>
                <a:gd name="T4" fmla="*/ 2502 w 3043"/>
                <a:gd name="T5" fmla="*/ 769 h 935"/>
                <a:gd name="T6" fmla="*/ 541 w 3043"/>
                <a:gd name="T7" fmla="*/ 769 h 935"/>
                <a:gd name="T8" fmla="*/ 541 w 3043"/>
                <a:gd name="T9" fmla="*/ 166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3" h="935">
                  <a:moveTo>
                    <a:pt x="541" y="166"/>
                  </a:moveTo>
                  <a:cubicBezTo>
                    <a:pt x="1082" y="0"/>
                    <a:pt x="1960" y="0"/>
                    <a:pt x="2502" y="166"/>
                  </a:cubicBezTo>
                  <a:cubicBezTo>
                    <a:pt x="3043" y="333"/>
                    <a:pt x="3043" y="603"/>
                    <a:pt x="2502" y="769"/>
                  </a:cubicBezTo>
                  <a:cubicBezTo>
                    <a:pt x="1960" y="935"/>
                    <a:pt x="1082" y="935"/>
                    <a:pt x="541" y="769"/>
                  </a:cubicBezTo>
                  <a:cubicBezTo>
                    <a:pt x="0" y="603"/>
                    <a:pt x="0" y="333"/>
                    <a:pt x="541" y="166"/>
                  </a:cubicBezTo>
                  <a:close/>
                </a:path>
              </a:pathLst>
            </a:custGeom>
            <a:solidFill>
              <a:schemeClr val="bg1">
                <a:lumMod val="20000"/>
                <a:lumOff val="80000"/>
                <a:alpha val="70000"/>
              </a:schemeClr>
            </a:solidFill>
            <a:ln w="17463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6"/>
            <p:cNvSpPr/>
            <p:nvPr/>
          </p:nvSpPr>
          <p:spPr bwMode="auto">
            <a:xfrm>
              <a:off x="5071706" y="3332099"/>
              <a:ext cx="1882294" cy="580688"/>
            </a:xfrm>
            <a:custGeom>
              <a:avLst/>
              <a:gdLst>
                <a:gd name="T0" fmla="*/ 541 w 3043"/>
                <a:gd name="T1" fmla="*/ 166 h 935"/>
                <a:gd name="T2" fmla="*/ 2502 w 3043"/>
                <a:gd name="T3" fmla="*/ 166 h 935"/>
                <a:gd name="T4" fmla="*/ 2502 w 3043"/>
                <a:gd name="T5" fmla="*/ 769 h 935"/>
                <a:gd name="T6" fmla="*/ 541 w 3043"/>
                <a:gd name="T7" fmla="*/ 769 h 935"/>
                <a:gd name="T8" fmla="*/ 541 w 3043"/>
                <a:gd name="T9" fmla="*/ 166 h 9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3" h="935">
                  <a:moveTo>
                    <a:pt x="541" y="166"/>
                  </a:moveTo>
                  <a:cubicBezTo>
                    <a:pt x="1082" y="0"/>
                    <a:pt x="1960" y="0"/>
                    <a:pt x="2502" y="166"/>
                  </a:cubicBezTo>
                  <a:cubicBezTo>
                    <a:pt x="3043" y="333"/>
                    <a:pt x="3043" y="603"/>
                    <a:pt x="2502" y="769"/>
                  </a:cubicBezTo>
                  <a:cubicBezTo>
                    <a:pt x="1960" y="935"/>
                    <a:pt x="1082" y="935"/>
                    <a:pt x="541" y="769"/>
                  </a:cubicBezTo>
                  <a:cubicBezTo>
                    <a:pt x="0" y="603"/>
                    <a:pt x="0" y="333"/>
                    <a:pt x="541" y="166"/>
                  </a:cubicBezTo>
                  <a:close/>
                </a:path>
              </a:pathLst>
            </a:custGeom>
            <a:solidFill>
              <a:srgbClr val="999999">
                <a:alpha val="5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3088625" y="2721655"/>
              <a:ext cx="920305" cy="283487"/>
            </a:xfrm>
            <a:custGeom>
              <a:avLst/>
              <a:gdLst>
                <a:gd name="T0" fmla="*/ 232 w 1301"/>
                <a:gd name="T1" fmla="*/ 71 h 400"/>
                <a:gd name="T2" fmla="*/ 1070 w 1301"/>
                <a:gd name="T3" fmla="*/ 71 h 400"/>
                <a:gd name="T4" fmla="*/ 1070 w 1301"/>
                <a:gd name="T5" fmla="*/ 329 h 400"/>
                <a:gd name="T6" fmla="*/ 232 w 1301"/>
                <a:gd name="T7" fmla="*/ 329 h 400"/>
                <a:gd name="T8" fmla="*/ 232 w 1301"/>
                <a:gd name="T9" fmla="*/ 71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1" h="400">
                  <a:moveTo>
                    <a:pt x="232" y="71"/>
                  </a:moveTo>
                  <a:cubicBezTo>
                    <a:pt x="463" y="0"/>
                    <a:pt x="838" y="0"/>
                    <a:pt x="1070" y="71"/>
                  </a:cubicBezTo>
                  <a:cubicBezTo>
                    <a:pt x="1301" y="142"/>
                    <a:pt x="1301" y="258"/>
                    <a:pt x="1070" y="329"/>
                  </a:cubicBezTo>
                  <a:cubicBezTo>
                    <a:pt x="838" y="400"/>
                    <a:pt x="463" y="400"/>
                    <a:pt x="232" y="329"/>
                  </a:cubicBezTo>
                  <a:cubicBezTo>
                    <a:pt x="0" y="258"/>
                    <a:pt x="0" y="142"/>
                    <a:pt x="232" y="71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8"/>
            <p:cNvSpPr/>
            <p:nvPr/>
          </p:nvSpPr>
          <p:spPr bwMode="auto">
            <a:xfrm>
              <a:off x="3088625" y="4241801"/>
              <a:ext cx="920305" cy="281432"/>
            </a:xfrm>
            <a:custGeom>
              <a:avLst/>
              <a:gdLst>
                <a:gd name="T0" fmla="*/ 232 w 1301"/>
                <a:gd name="T1" fmla="*/ 71 h 399"/>
                <a:gd name="T2" fmla="*/ 1070 w 1301"/>
                <a:gd name="T3" fmla="*/ 71 h 399"/>
                <a:gd name="T4" fmla="*/ 1070 w 1301"/>
                <a:gd name="T5" fmla="*/ 328 h 399"/>
                <a:gd name="T6" fmla="*/ 232 w 1301"/>
                <a:gd name="T7" fmla="*/ 328 h 399"/>
                <a:gd name="T8" fmla="*/ 232 w 1301"/>
                <a:gd name="T9" fmla="*/ 7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1" h="399">
                  <a:moveTo>
                    <a:pt x="232" y="71"/>
                  </a:moveTo>
                  <a:cubicBezTo>
                    <a:pt x="463" y="0"/>
                    <a:pt x="838" y="0"/>
                    <a:pt x="1070" y="71"/>
                  </a:cubicBezTo>
                  <a:cubicBezTo>
                    <a:pt x="1301" y="142"/>
                    <a:pt x="1301" y="257"/>
                    <a:pt x="1070" y="328"/>
                  </a:cubicBezTo>
                  <a:cubicBezTo>
                    <a:pt x="838" y="399"/>
                    <a:pt x="463" y="399"/>
                    <a:pt x="232" y="328"/>
                  </a:cubicBezTo>
                  <a:cubicBezTo>
                    <a:pt x="0" y="257"/>
                    <a:pt x="0" y="142"/>
                    <a:pt x="232" y="71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9"/>
            <p:cNvSpPr/>
            <p:nvPr/>
          </p:nvSpPr>
          <p:spPr bwMode="auto">
            <a:xfrm>
              <a:off x="8016776" y="4241801"/>
              <a:ext cx="920305" cy="281432"/>
            </a:xfrm>
            <a:custGeom>
              <a:avLst/>
              <a:gdLst>
                <a:gd name="T0" fmla="*/ 232 w 1302"/>
                <a:gd name="T1" fmla="*/ 71 h 399"/>
                <a:gd name="T2" fmla="*/ 1070 w 1302"/>
                <a:gd name="T3" fmla="*/ 71 h 399"/>
                <a:gd name="T4" fmla="*/ 1070 w 1302"/>
                <a:gd name="T5" fmla="*/ 328 h 399"/>
                <a:gd name="T6" fmla="*/ 232 w 1302"/>
                <a:gd name="T7" fmla="*/ 328 h 399"/>
                <a:gd name="T8" fmla="*/ 232 w 1302"/>
                <a:gd name="T9" fmla="*/ 71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2" h="399">
                  <a:moveTo>
                    <a:pt x="232" y="71"/>
                  </a:moveTo>
                  <a:cubicBezTo>
                    <a:pt x="463" y="0"/>
                    <a:pt x="839" y="0"/>
                    <a:pt x="1070" y="71"/>
                  </a:cubicBezTo>
                  <a:cubicBezTo>
                    <a:pt x="1302" y="142"/>
                    <a:pt x="1302" y="257"/>
                    <a:pt x="1070" y="328"/>
                  </a:cubicBezTo>
                  <a:cubicBezTo>
                    <a:pt x="839" y="399"/>
                    <a:pt x="463" y="399"/>
                    <a:pt x="232" y="328"/>
                  </a:cubicBezTo>
                  <a:cubicBezTo>
                    <a:pt x="0" y="257"/>
                    <a:pt x="0" y="142"/>
                    <a:pt x="232" y="71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 10"/>
            <p:cNvSpPr/>
            <p:nvPr/>
          </p:nvSpPr>
          <p:spPr bwMode="auto">
            <a:xfrm>
              <a:off x="8016776" y="2721655"/>
              <a:ext cx="920305" cy="283487"/>
            </a:xfrm>
            <a:custGeom>
              <a:avLst/>
              <a:gdLst>
                <a:gd name="T0" fmla="*/ 232 w 1302"/>
                <a:gd name="T1" fmla="*/ 71 h 400"/>
                <a:gd name="T2" fmla="*/ 1070 w 1302"/>
                <a:gd name="T3" fmla="*/ 71 h 400"/>
                <a:gd name="T4" fmla="*/ 1070 w 1302"/>
                <a:gd name="T5" fmla="*/ 329 h 400"/>
                <a:gd name="T6" fmla="*/ 232 w 1302"/>
                <a:gd name="T7" fmla="*/ 329 h 400"/>
                <a:gd name="T8" fmla="*/ 232 w 1302"/>
                <a:gd name="T9" fmla="*/ 71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2" h="400">
                  <a:moveTo>
                    <a:pt x="232" y="71"/>
                  </a:moveTo>
                  <a:cubicBezTo>
                    <a:pt x="463" y="0"/>
                    <a:pt x="839" y="0"/>
                    <a:pt x="1070" y="71"/>
                  </a:cubicBezTo>
                  <a:cubicBezTo>
                    <a:pt x="1302" y="142"/>
                    <a:pt x="1302" y="258"/>
                    <a:pt x="1070" y="329"/>
                  </a:cubicBezTo>
                  <a:cubicBezTo>
                    <a:pt x="839" y="400"/>
                    <a:pt x="463" y="400"/>
                    <a:pt x="232" y="329"/>
                  </a:cubicBezTo>
                  <a:cubicBezTo>
                    <a:pt x="0" y="258"/>
                    <a:pt x="0" y="142"/>
                    <a:pt x="232" y="71"/>
                  </a:cubicBezTo>
                  <a:close/>
                </a:path>
              </a:pathLst>
            </a:custGeom>
            <a:solidFill>
              <a:schemeClr val="bg2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Line 11"/>
            <p:cNvSpPr>
              <a:spLocks noChangeShapeType="1"/>
            </p:cNvSpPr>
            <p:nvPr/>
          </p:nvSpPr>
          <p:spPr bwMode="auto">
            <a:xfrm flipH="1">
              <a:off x="3891837" y="3861764"/>
              <a:ext cx="1347589" cy="414958"/>
            </a:xfrm>
            <a:prstGeom prst="line">
              <a:avLst/>
            </a:prstGeom>
            <a:noFill/>
            <a:ln w="9525" cap="flat">
              <a:solidFill>
                <a:schemeClr val="bg2">
                  <a:lumMod val="50000"/>
                </a:schemeClr>
              </a:solidFill>
              <a:prstDash val="dash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8" name="Line 12"/>
            <p:cNvSpPr>
              <a:spLocks noChangeShapeType="1"/>
            </p:cNvSpPr>
            <p:nvPr/>
          </p:nvSpPr>
          <p:spPr bwMode="auto">
            <a:xfrm flipH="1">
              <a:off x="6815038" y="2974327"/>
              <a:ext cx="1298287" cy="400578"/>
            </a:xfrm>
            <a:prstGeom prst="line">
              <a:avLst/>
            </a:prstGeom>
            <a:noFill/>
            <a:ln w="9525" cap="flat">
              <a:solidFill>
                <a:schemeClr val="bg2">
                  <a:lumMod val="50000"/>
                </a:schemeClr>
              </a:solidFill>
              <a:prstDash val="dash"/>
              <a:miter lim="800000"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Line 13"/>
            <p:cNvSpPr>
              <a:spLocks noChangeShapeType="1"/>
            </p:cNvSpPr>
            <p:nvPr/>
          </p:nvSpPr>
          <p:spPr bwMode="auto">
            <a:xfrm flipH="1" flipV="1">
              <a:off x="3891837" y="2974327"/>
              <a:ext cx="1347589" cy="417012"/>
            </a:xfrm>
            <a:prstGeom prst="line">
              <a:avLst/>
            </a:prstGeom>
            <a:noFill/>
            <a:ln w="9525" cap="flat">
              <a:solidFill>
                <a:schemeClr val="bg2">
                  <a:lumMod val="50000"/>
                </a:schemeClr>
              </a:solidFill>
              <a:prstDash val="dash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" name="Line 14"/>
            <p:cNvSpPr>
              <a:spLocks noChangeShapeType="1"/>
            </p:cNvSpPr>
            <p:nvPr/>
          </p:nvSpPr>
          <p:spPr bwMode="auto">
            <a:xfrm flipH="1" flipV="1">
              <a:off x="6815038" y="3876144"/>
              <a:ext cx="1298287" cy="400578"/>
            </a:xfrm>
            <a:prstGeom prst="line">
              <a:avLst/>
            </a:prstGeom>
            <a:noFill/>
            <a:ln w="9525" cap="flat">
              <a:solidFill>
                <a:schemeClr val="bg2">
                  <a:lumMod val="50000"/>
                </a:schemeClr>
              </a:solidFill>
              <a:prstDash val="dash"/>
              <a:miter lim="800000"/>
              <a:headEnd type="triangl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5948713" y="1950425"/>
              <a:ext cx="1315643" cy="1672018"/>
              <a:chOff x="6205538" y="2856647"/>
              <a:chExt cx="1081754" cy="1374775"/>
            </a:xfrm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grpSpPr>
          <p:sp>
            <p:nvSpPr>
              <p:cNvPr id="45" name="Freeform 19"/>
              <p:cNvSpPr/>
              <p:nvPr/>
            </p:nvSpPr>
            <p:spPr bwMode="auto">
              <a:xfrm>
                <a:off x="6205538" y="2856647"/>
                <a:ext cx="1081754" cy="743828"/>
              </a:xfrm>
              <a:custGeom>
                <a:avLst/>
                <a:gdLst>
                  <a:gd name="T0" fmla="*/ 976 w 976"/>
                  <a:gd name="T1" fmla="*/ 0 h 667"/>
                  <a:gd name="T2" fmla="*/ 0 w 976"/>
                  <a:gd name="T3" fmla="*/ 0 h 667"/>
                  <a:gd name="T4" fmla="*/ 0 w 976"/>
                  <a:gd name="T5" fmla="*/ 667 h 667"/>
                  <a:gd name="T6" fmla="*/ 976 w 976"/>
                  <a:gd name="T7" fmla="*/ 667 h 667"/>
                  <a:gd name="T8" fmla="*/ 666 w 976"/>
                  <a:gd name="T9" fmla="*/ 334 h 667"/>
                  <a:gd name="T10" fmla="*/ 976 w 976"/>
                  <a:gd name="T11" fmla="*/ 0 h 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76" h="667">
                    <a:moveTo>
                      <a:pt x="976" y="0"/>
                    </a:moveTo>
                    <a:lnTo>
                      <a:pt x="0" y="0"/>
                    </a:lnTo>
                    <a:lnTo>
                      <a:pt x="0" y="667"/>
                    </a:lnTo>
                    <a:lnTo>
                      <a:pt x="976" y="667"/>
                    </a:lnTo>
                    <a:lnTo>
                      <a:pt x="666" y="334"/>
                    </a:lnTo>
                    <a:lnTo>
                      <a:pt x="976" y="0"/>
                    </a:lnTo>
                    <a:close/>
                  </a:path>
                </a:pathLst>
              </a:custGeom>
              <a:solidFill>
                <a:srgbClr val="4FD1C2"/>
              </a:solidFill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6" name="Rectangle 20"/>
              <p:cNvSpPr>
                <a:spLocks noChangeArrowheads="1"/>
              </p:cNvSpPr>
              <p:nvPr/>
            </p:nvSpPr>
            <p:spPr bwMode="auto">
              <a:xfrm>
                <a:off x="6205538" y="2856647"/>
                <a:ext cx="53975" cy="1374775"/>
              </a:xfrm>
              <a:prstGeom prst="rect">
                <a:avLst/>
              </a:prstGeom>
              <a:solidFill>
                <a:srgbClr val="4FD1C2"/>
              </a:solidFill>
              <a:ln w="12700" cap="flat">
                <a:noFill/>
                <a:prstDash val="solid"/>
                <a:miter lim="800000"/>
              </a:ln>
              <a:effectLst/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281231" y="1828656"/>
              <a:ext cx="616941" cy="1018701"/>
              <a:chOff x="8066088" y="2327276"/>
              <a:chExt cx="719137" cy="1187450"/>
            </a:xfrm>
            <a:solidFill>
              <a:schemeClr val="tx2"/>
            </a:solidFill>
          </p:grpSpPr>
          <p:sp>
            <p:nvSpPr>
              <p:cNvPr id="43" name="Freeform 23"/>
              <p:cNvSpPr/>
              <p:nvPr/>
            </p:nvSpPr>
            <p:spPr bwMode="auto">
              <a:xfrm>
                <a:off x="8066088" y="2327276"/>
                <a:ext cx="719137" cy="1187450"/>
              </a:xfrm>
              <a:custGeom>
                <a:avLst/>
                <a:gdLst>
                  <a:gd name="T0" fmla="*/ 420 w 840"/>
                  <a:gd name="T1" fmla="*/ 0 h 1380"/>
                  <a:gd name="T2" fmla="*/ 840 w 840"/>
                  <a:gd name="T3" fmla="*/ 420 h 1380"/>
                  <a:gd name="T4" fmla="*/ 717 w 840"/>
                  <a:gd name="T5" fmla="*/ 802 h 1380"/>
                  <a:gd name="T6" fmla="*/ 420 w 840"/>
                  <a:gd name="T7" fmla="*/ 1380 h 1380"/>
                  <a:gd name="T8" fmla="*/ 122 w 840"/>
                  <a:gd name="T9" fmla="*/ 800 h 1380"/>
                  <a:gd name="T10" fmla="*/ 0 w 840"/>
                  <a:gd name="T11" fmla="*/ 420 h 1380"/>
                  <a:gd name="T12" fmla="*/ 420 w 840"/>
                  <a:gd name="T13" fmla="*/ 0 h 1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0" h="1380">
                    <a:moveTo>
                      <a:pt x="420" y="0"/>
                    </a:moveTo>
                    <a:cubicBezTo>
                      <a:pt x="652" y="0"/>
                      <a:pt x="840" y="188"/>
                      <a:pt x="840" y="420"/>
                    </a:cubicBezTo>
                    <a:cubicBezTo>
                      <a:pt x="840" y="536"/>
                      <a:pt x="779" y="686"/>
                      <a:pt x="717" y="802"/>
                    </a:cubicBezTo>
                    <a:lnTo>
                      <a:pt x="420" y="1380"/>
                    </a:lnTo>
                    <a:lnTo>
                      <a:pt x="122" y="800"/>
                    </a:lnTo>
                    <a:cubicBezTo>
                      <a:pt x="74" y="708"/>
                      <a:pt x="9" y="531"/>
                      <a:pt x="0" y="420"/>
                    </a:cubicBezTo>
                    <a:cubicBezTo>
                      <a:pt x="0" y="188"/>
                      <a:pt x="188" y="0"/>
                      <a:pt x="420" y="0"/>
                    </a:cubicBezTo>
                    <a:close/>
                  </a:path>
                </a:pathLst>
              </a:custGeom>
              <a:solidFill>
                <a:srgbClr val="9CE5DC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600" b="1">
                  <a:solidFill>
                    <a:schemeClr val="bg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8260327" y="2431982"/>
                <a:ext cx="314289" cy="609892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2"/>
                    </a:solidFill>
                    <a:latin typeface="Lifeline JL" panose="00000400000000000000" pitchFamily="2" charset="0"/>
                    <a:ea typeface="+mn-ea"/>
                  </a:rPr>
                  <a:t>1</a:t>
                </a:r>
                <a:endParaRPr lang="zh-CN" altLang="en-US" sz="2800" dirty="0">
                  <a:solidFill>
                    <a:schemeClr val="bg2"/>
                  </a:solidFill>
                  <a:latin typeface="Lifeline JL" panose="00000400000000000000" pitchFamily="2" charset="0"/>
                  <a:ea typeface="+mn-ea"/>
                </a:endParaRPr>
              </a:p>
            </p:txBody>
          </p:sp>
        </p:grpSp>
        <p:sp>
          <p:nvSpPr>
            <p:cNvPr id="33" name="矩形 32"/>
            <p:cNvSpPr/>
            <p:nvPr/>
          </p:nvSpPr>
          <p:spPr>
            <a:xfrm>
              <a:off x="6146406" y="2022015"/>
              <a:ext cx="772845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2"/>
                  </a:solidFill>
                  <a:latin typeface="+mn-ea"/>
                  <a:ea typeface="+mn-ea"/>
                </a:rPr>
                <a:t>四个意义</a:t>
              </a:r>
              <a:endParaRPr lang="zh-CN" altLang="en-US" sz="2000" b="1" dirty="0">
                <a:solidFill>
                  <a:schemeClr val="bg2"/>
                </a:solidFill>
                <a:latin typeface="+mn-ea"/>
                <a:ea typeface="+mn-ea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8182963" y="1828656"/>
              <a:ext cx="616941" cy="1018701"/>
              <a:chOff x="8066088" y="2327276"/>
              <a:chExt cx="719137" cy="1187450"/>
            </a:xfrm>
          </p:grpSpPr>
          <p:sp>
            <p:nvSpPr>
              <p:cNvPr id="41" name="Freeform 23"/>
              <p:cNvSpPr/>
              <p:nvPr/>
            </p:nvSpPr>
            <p:spPr bwMode="auto">
              <a:xfrm>
                <a:off x="8066088" y="2327276"/>
                <a:ext cx="719137" cy="1187450"/>
              </a:xfrm>
              <a:custGeom>
                <a:avLst/>
                <a:gdLst>
                  <a:gd name="T0" fmla="*/ 420 w 840"/>
                  <a:gd name="T1" fmla="*/ 0 h 1380"/>
                  <a:gd name="T2" fmla="*/ 840 w 840"/>
                  <a:gd name="T3" fmla="*/ 420 h 1380"/>
                  <a:gd name="T4" fmla="*/ 717 w 840"/>
                  <a:gd name="T5" fmla="*/ 802 h 1380"/>
                  <a:gd name="T6" fmla="*/ 420 w 840"/>
                  <a:gd name="T7" fmla="*/ 1380 h 1380"/>
                  <a:gd name="T8" fmla="*/ 122 w 840"/>
                  <a:gd name="T9" fmla="*/ 800 h 1380"/>
                  <a:gd name="T10" fmla="*/ 0 w 840"/>
                  <a:gd name="T11" fmla="*/ 420 h 1380"/>
                  <a:gd name="T12" fmla="*/ 420 w 840"/>
                  <a:gd name="T13" fmla="*/ 0 h 1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0" h="1380">
                    <a:moveTo>
                      <a:pt x="420" y="0"/>
                    </a:moveTo>
                    <a:cubicBezTo>
                      <a:pt x="652" y="0"/>
                      <a:pt x="840" y="188"/>
                      <a:pt x="840" y="420"/>
                    </a:cubicBezTo>
                    <a:cubicBezTo>
                      <a:pt x="840" y="536"/>
                      <a:pt x="779" y="686"/>
                      <a:pt x="717" y="802"/>
                    </a:cubicBezTo>
                    <a:lnTo>
                      <a:pt x="420" y="1380"/>
                    </a:lnTo>
                    <a:lnTo>
                      <a:pt x="122" y="800"/>
                    </a:lnTo>
                    <a:cubicBezTo>
                      <a:pt x="74" y="708"/>
                      <a:pt x="9" y="531"/>
                      <a:pt x="0" y="420"/>
                    </a:cubicBezTo>
                    <a:cubicBezTo>
                      <a:pt x="0" y="188"/>
                      <a:pt x="188" y="0"/>
                      <a:pt x="420" y="0"/>
                    </a:cubicBezTo>
                    <a:close/>
                  </a:path>
                </a:pathLst>
              </a:custGeom>
              <a:solidFill>
                <a:srgbClr val="9CE5DC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600" b="1">
                  <a:solidFill>
                    <a:schemeClr val="bg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8225872" y="2431982"/>
                <a:ext cx="443217" cy="6098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2"/>
                    </a:solidFill>
                    <a:latin typeface="Lifeline JL" panose="00000400000000000000" pitchFamily="2" charset="0"/>
                    <a:ea typeface="+mn-ea"/>
                  </a:rPr>
                  <a:t>2</a:t>
                </a:r>
                <a:endParaRPr lang="zh-CN" altLang="en-US" sz="2800" dirty="0">
                  <a:solidFill>
                    <a:schemeClr val="bg2"/>
                  </a:solidFill>
                  <a:latin typeface="Lifeline JL" panose="00000400000000000000" pitchFamily="2" charset="0"/>
                  <a:ea typeface="+mn-ea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3281231" y="3324264"/>
              <a:ext cx="616941" cy="1018701"/>
              <a:chOff x="8066088" y="2327276"/>
              <a:chExt cx="719137" cy="1187450"/>
            </a:xfrm>
          </p:grpSpPr>
          <p:sp>
            <p:nvSpPr>
              <p:cNvPr id="39" name="Freeform 23"/>
              <p:cNvSpPr/>
              <p:nvPr/>
            </p:nvSpPr>
            <p:spPr bwMode="auto">
              <a:xfrm>
                <a:off x="8066088" y="2327276"/>
                <a:ext cx="719137" cy="1187450"/>
              </a:xfrm>
              <a:custGeom>
                <a:avLst/>
                <a:gdLst>
                  <a:gd name="T0" fmla="*/ 420 w 840"/>
                  <a:gd name="T1" fmla="*/ 0 h 1380"/>
                  <a:gd name="T2" fmla="*/ 840 w 840"/>
                  <a:gd name="T3" fmla="*/ 420 h 1380"/>
                  <a:gd name="T4" fmla="*/ 717 w 840"/>
                  <a:gd name="T5" fmla="*/ 802 h 1380"/>
                  <a:gd name="T6" fmla="*/ 420 w 840"/>
                  <a:gd name="T7" fmla="*/ 1380 h 1380"/>
                  <a:gd name="T8" fmla="*/ 122 w 840"/>
                  <a:gd name="T9" fmla="*/ 800 h 1380"/>
                  <a:gd name="T10" fmla="*/ 0 w 840"/>
                  <a:gd name="T11" fmla="*/ 420 h 1380"/>
                  <a:gd name="T12" fmla="*/ 420 w 840"/>
                  <a:gd name="T13" fmla="*/ 0 h 1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0" h="1380">
                    <a:moveTo>
                      <a:pt x="420" y="0"/>
                    </a:moveTo>
                    <a:cubicBezTo>
                      <a:pt x="652" y="0"/>
                      <a:pt x="840" y="188"/>
                      <a:pt x="840" y="420"/>
                    </a:cubicBezTo>
                    <a:cubicBezTo>
                      <a:pt x="840" y="536"/>
                      <a:pt x="779" y="686"/>
                      <a:pt x="717" y="802"/>
                    </a:cubicBezTo>
                    <a:lnTo>
                      <a:pt x="420" y="1380"/>
                    </a:lnTo>
                    <a:lnTo>
                      <a:pt x="122" y="800"/>
                    </a:lnTo>
                    <a:cubicBezTo>
                      <a:pt x="74" y="708"/>
                      <a:pt x="9" y="531"/>
                      <a:pt x="0" y="420"/>
                    </a:cubicBezTo>
                    <a:cubicBezTo>
                      <a:pt x="0" y="188"/>
                      <a:pt x="188" y="0"/>
                      <a:pt x="420" y="0"/>
                    </a:cubicBezTo>
                    <a:close/>
                  </a:path>
                </a:pathLst>
              </a:custGeom>
              <a:solidFill>
                <a:srgbClr val="9CE5DC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600" b="1">
                  <a:solidFill>
                    <a:schemeClr val="bg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8203780" y="2431982"/>
                <a:ext cx="446954" cy="6098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2"/>
                    </a:solidFill>
                    <a:latin typeface="Lifeline JL" panose="00000400000000000000" pitchFamily="2" charset="0"/>
                    <a:ea typeface="+mn-ea"/>
                  </a:rPr>
                  <a:t>3</a:t>
                </a:r>
                <a:endParaRPr lang="zh-CN" altLang="en-US" sz="2800" dirty="0">
                  <a:solidFill>
                    <a:schemeClr val="bg2"/>
                  </a:solidFill>
                  <a:latin typeface="Lifeline JL" panose="00000400000000000000" pitchFamily="2" charset="0"/>
                  <a:ea typeface="+mn-ea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8182963" y="3324264"/>
              <a:ext cx="616941" cy="1018701"/>
              <a:chOff x="8066088" y="2327276"/>
              <a:chExt cx="719137" cy="1187450"/>
            </a:xfrm>
          </p:grpSpPr>
          <p:sp>
            <p:nvSpPr>
              <p:cNvPr id="37" name="Freeform 23"/>
              <p:cNvSpPr/>
              <p:nvPr/>
            </p:nvSpPr>
            <p:spPr bwMode="auto">
              <a:xfrm>
                <a:off x="8066088" y="2327276"/>
                <a:ext cx="719137" cy="1187450"/>
              </a:xfrm>
              <a:custGeom>
                <a:avLst/>
                <a:gdLst>
                  <a:gd name="T0" fmla="*/ 420 w 840"/>
                  <a:gd name="T1" fmla="*/ 0 h 1380"/>
                  <a:gd name="T2" fmla="*/ 840 w 840"/>
                  <a:gd name="T3" fmla="*/ 420 h 1380"/>
                  <a:gd name="T4" fmla="*/ 717 w 840"/>
                  <a:gd name="T5" fmla="*/ 802 h 1380"/>
                  <a:gd name="T6" fmla="*/ 420 w 840"/>
                  <a:gd name="T7" fmla="*/ 1380 h 1380"/>
                  <a:gd name="T8" fmla="*/ 122 w 840"/>
                  <a:gd name="T9" fmla="*/ 800 h 1380"/>
                  <a:gd name="T10" fmla="*/ 0 w 840"/>
                  <a:gd name="T11" fmla="*/ 420 h 1380"/>
                  <a:gd name="T12" fmla="*/ 420 w 840"/>
                  <a:gd name="T13" fmla="*/ 0 h 1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0" h="1380">
                    <a:moveTo>
                      <a:pt x="420" y="0"/>
                    </a:moveTo>
                    <a:cubicBezTo>
                      <a:pt x="652" y="0"/>
                      <a:pt x="840" y="188"/>
                      <a:pt x="840" y="420"/>
                    </a:cubicBezTo>
                    <a:cubicBezTo>
                      <a:pt x="840" y="536"/>
                      <a:pt x="779" y="686"/>
                      <a:pt x="717" y="802"/>
                    </a:cubicBezTo>
                    <a:lnTo>
                      <a:pt x="420" y="1380"/>
                    </a:lnTo>
                    <a:lnTo>
                      <a:pt x="122" y="800"/>
                    </a:lnTo>
                    <a:cubicBezTo>
                      <a:pt x="74" y="708"/>
                      <a:pt x="9" y="531"/>
                      <a:pt x="0" y="420"/>
                    </a:cubicBezTo>
                    <a:cubicBezTo>
                      <a:pt x="0" y="188"/>
                      <a:pt x="188" y="0"/>
                      <a:pt x="420" y="0"/>
                    </a:cubicBezTo>
                    <a:close/>
                  </a:path>
                </a:pathLst>
              </a:custGeom>
              <a:solidFill>
                <a:srgbClr val="9CE5DC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76200" dir="13500000" sy="23000" kx="1200000" algn="br" rotWithShape="0">
                  <a:prstClr val="black">
                    <a:alpha val="2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600" b="1">
                  <a:solidFill>
                    <a:schemeClr val="bg2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8203398" y="2431982"/>
                <a:ext cx="452561" cy="6098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2"/>
                    </a:solidFill>
                    <a:latin typeface="Lifeline JL" panose="00000400000000000000" pitchFamily="2" charset="0"/>
                    <a:ea typeface="+mn-ea"/>
                  </a:rPr>
                  <a:t>4</a:t>
                </a:r>
                <a:endParaRPr lang="zh-CN" altLang="en-US" sz="2800" dirty="0">
                  <a:solidFill>
                    <a:schemeClr val="bg2"/>
                  </a:solidFill>
                  <a:latin typeface="Lifeline JL" panose="00000400000000000000" pitchFamily="2" charset="0"/>
                  <a:ea typeface="+mn-ea"/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8788754" y="4850654"/>
            <a:ext cx="212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3217769" y="4906245"/>
            <a:ext cx="212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3233603" y="1464388"/>
            <a:ext cx="21262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482846" y="1898594"/>
            <a:ext cx="1548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在此输入您的内容，进行编辑。在此输入您的内容，进行编辑。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8" grpId="0"/>
      <p:bldP spid="49" grpId="0"/>
      <p:bldP spid="50" grpId="0"/>
      <p:bldP spid="51" grpId="0"/>
    </p:bldLst>
  </p:timing>
</p:sld>
</file>

<file path=ppt/theme/theme1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3752</Words>
  <Application>WPS 演示</Application>
  <PresentationFormat>自定义</PresentationFormat>
  <Paragraphs>377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8" baseType="lpstr">
      <vt:lpstr>Arial</vt:lpstr>
      <vt:lpstr>方正书宋_GBK</vt:lpstr>
      <vt:lpstr>Wingdings</vt:lpstr>
      <vt:lpstr>微软雅黑</vt:lpstr>
      <vt:lpstr>Impact</vt:lpstr>
      <vt:lpstr>宋体</vt:lpstr>
      <vt:lpstr>Lifeline JL</vt:lpstr>
      <vt:lpstr>华文隶书</vt:lpstr>
      <vt:lpstr>Helvetica</vt:lpstr>
      <vt:lpstr>Helvetica Neue</vt:lpstr>
      <vt:lpstr>Haettenschweiler</vt:lpstr>
      <vt:lpstr>方正兰亭黑简体</vt:lpstr>
      <vt:lpstr>Impact MT Std</vt:lpstr>
      <vt:lpstr>等线</vt:lpstr>
      <vt:lpstr>苹方-简</vt:lpstr>
      <vt:lpstr>黑体-简</vt:lpstr>
      <vt:lpstr>宋体</vt:lpstr>
      <vt:lpstr>Arial Unicode MS</vt:lpstr>
      <vt:lpstr>等线 Light</vt:lpstr>
      <vt:lpstr>Calibri</vt:lpstr>
      <vt:lpstr>宋体-简</vt:lpstr>
      <vt:lpstr>Apple SD Gothic Neo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adothraki</cp:lastModifiedBy>
  <cp:revision>78</cp:revision>
  <dcterms:created xsi:type="dcterms:W3CDTF">2018-11-08T00:22:31Z</dcterms:created>
  <dcterms:modified xsi:type="dcterms:W3CDTF">2018-11-08T00:22:31Z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